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773" r:id="rId5"/>
    <p:sldMasterId id="2147483744" r:id="rId6"/>
    <p:sldMasterId id="2147483732" r:id="rId7"/>
    <p:sldMasterId id="2147483748" r:id="rId8"/>
    <p:sldMasterId id="2147483767" r:id="rId9"/>
    <p:sldMasterId id="2147483803" r:id="rId10"/>
    <p:sldMasterId id="2147483805" r:id="rId11"/>
    <p:sldMasterId id="2147483791" r:id="rId12"/>
  </p:sldMasterIdLst>
  <p:notesMasterIdLst>
    <p:notesMasterId r:id="rId28"/>
  </p:notesMasterIdLst>
  <p:sldIdLst>
    <p:sldId id="314" r:id="rId13"/>
    <p:sldId id="311" r:id="rId14"/>
    <p:sldId id="312" r:id="rId15"/>
    <p:sldId id="309" r:id="rId16"/>
    <p:sldId id="315" r:id="rId17"/>
    <p:sldId id="300" r:id="rId18"/>
    <p:sldId id="313" r:id="rId19"/>
    <p:sldId id="291" r:id="rId20"/>
    <p:sldId id="279" r:id="rId21"/>
    <p:sldId id="308" r:id="rId22"/>
    <p:sldId id="306" r:id="rId23"/>
    <p:sldId id="287" r:id="rId24"/>
    <p:sldId id="280" r:id="rId25"/>
    <p:sldId id="294"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792B"/>
    <a:srgbClr val="FF8300"/>
    <a:srgbClr val="FFFFFF"/>
    <a:srgbClr val="315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E99F5-B342-48E4-8134-169C9B8ECAC1}" v="56" dt="2022-01-13T11:11:51.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75" autoAdjust="0"/>
  </p:normalViewPr>
  <p:slideViewPr>
    <p:cSldViewPr snapToGrid="0">
      <p:cViewPr varScale="1">
        <p:scale>
          <a:sx n="55" d="100"/>
          <a:sy n="55" d="100"/>
        </p:scale>
        <p:origin x="1072"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Martins" userId="fe3ab0ca-6667-4ce7-9713-9a64b47c37f9" providerId="ADAL" clId="{DD24CF31-CC30-4A4A-A847-1E85234E3CB2}"/>
    <pc:docChg chg="undo custSel addSld delSld modSld sldOrd">
      <pc:chgData name="Natasha Martins" userId="fe3ab0ca-6667-4ce7-9713-9a64b47c37f9" providerId="ADAL" clId="{DD24CF31-CC30-4A4A-A847-1E85234E3CB2}" dt="2021-12-15T10:33:20.162" v="3051" actId="20577"/>
      <pc:docMkLst>
        <pc:docMk/>
      </pc:docMkLst>
      <pc:sldChg chg="modSp mod">
        <pc:chgData name="Natasha Martins" userId="fe3ab0ca-6667-4ce7-9713-9a64b47c37f9" providerId="ADAL" clId="{DD24CF31-CC30-4A4A-A847-1E85234E3CB2}" dt="2021-12-09T16:34:25.859" v="1007" actId="207"/>
        <pc:sldMkLst>
          <pc:docMk/>
          <pc:sldMk cId="88020240" sldId="279"/>
        </pc:sldMkLst>
        <pc:spChg chg="mod">
          <ac:chgData name="Natasha Martins" userId="fe3ab0ca-6667-4ce7-9713-9a64b47c37f9" providerId="ADAL" clId="{DD24CF31-CC30-4A4A-A847-1E85234E3CB2}" dt="2021-12-09T16:33:42.162" v="1000" actId="123"/>
          <ac:spMkLst>
            <pc:docMk/>
            <pc:sldMk cId="88020240" sldId="279"/>
            <ac:spMk id="2" creationId="{6267C984-2537-1446-AA83-64C3E056E8FE}"/>
          </ac:spMkLst>
        </pc:spChg>
        <pc:spChg chg="mod">
          <ac:chgData name="Natasha Martins" userId="fe3ab0ca-6667-4ce7-9713-9a64b47c37f9" providerId="ADAL" clId="{DD24CF31-CC30-4A4A-A847-1E85234E3CB2}" dt="2021-12-09T16:34:25.859" v="1007" actId="207"/>
          <ac:spMkLst>
            <pc:docMk/>
            <pc:sldMk cId="88020240" sldId="279"/>
            <ac:spMk id="3" creationId="{BFFC5F49-7E2A-6A4D-B3F5-BF0BC888556E}"/>
          </ac:spMkLst>
        </pc:spChg>
      </pc:sldChg>
      <pc:sldChg chg="modSp mod">
        <pc:chgData name="Natasha Martins" userId="fe3ab0ca-6667-4ce7-9713-9a64b47c37f9" providerId="ADAL" clId="{DD24CF31-CC30-4A4A-A847-1E85234E3CB2}" dt="2021-12-09T16:47:17.870" v="1559" actId="1076"/>
        <pc:sldMkLst>
          <pc:docMk/>
          <pc:sldMk cId="4005236438" sldId="280"/>
        </pc:sldMkLst>
        <pc:spChg chg="mod">
          <ac:chgData name="Natasha Martins" userId="fe3ab0ca-6667-4ce7-9713-9a64b47c37f9" providerId="ADAL" clId="{DD24CF31-CC30-4A4A-A847-1E85234E3CB2}" dt="2021-12-09T16:47:17.870" v="1559" actId="1076"/>
          <ac:spMkLst>
            <pc:docMk/>
            <pc:sldMk cId="4005236438" sldId="280"/>
            <ac:spMk id="3" creationId="{BFFC5F49-7E2A-6A4D-B3F5-BF0BC888556E}"/>
          </ac:spMkLst>
        </pc:spChg>
      </pc:sldChg>
      <pc:sldChg chg="del">
        <pc:chgData name="Natasha Martins" userId="fe3ab0ca-6667-4ce7-9713-9a64b47c37f9" providerId="ADAL" clId="{DD24CF31-CC30-4A4A-A847-1E85234E3CB2}" dt="2021-12-09T16:33:51.448" v="1001" actId="2696"/>
        <pc:sldMkLst>
          <pc:docMk/>
          <pc:sldMk cId="2102825254" sldId="286"/>
        </pc:sldMkLst>
      </pc:sldChg>
      <pc:sldChg chg="del">
        <pc:chgData name="Natasha Martins" userId="fe3ab0ca-6667-4ce7-9713-9a64b47c37f9" providerId="ADAL" clId="{DD24CF31-CC30-4A4A-A847-1E85234E3CB2}" dt="2021-12-09T16:46:51.969" v="1522" actId="2696"/>
        <pc:sldMkLst>
          <pc:docMk/>
          <pc:sldMk cId="4237686209" sldId="292"/>
        </pc:sldMkLst>
      </pc:sldChg>
      <pc:sldChg chg="del">
        <pc:chgData name="Natasha Martins" userId="fe3ab0ca-6667-4ce7-9713-9a64b47c37f9" providerId="ADAL" clId="{DD24CF31-CC30-4A4A-A847-1E85234E3CB2}" dt="2021-12-09T16:47:40.280" v="1562" actId="2696"/>
        <pc:sldMkLst>
          <pc:docMk/>
          <pc:sldMk cId="3269919932" sldId="293"/>
        </pc:sldMkLst>
      </pc:sldChg>
      <pc:sldChg chg="addSp modSp mod modNotesTx">
        <pc:chgData name="Natasha Martins" userId="fe3ab0ca-6667-4ce7-9713-9a64b47c37f9" providerId="ADAL" clId="{DD24CF31-CC30-4A4A-A847-1E85234E3CB2}" dt="2021-12-10T08:57:41.085" v="2932" actId="20577"/>
        <pc:sldMkLst>
          <pc:docMk/>
          <pc:sldMk cId="3179420822" sldId="294"/>
        </pc:sldMkLst>
        <pc:spChg chg="add mod">
          <ac:chgData name="Natasha Martins" userId="fe3ab0ca-6667-4ce7-9713-9a64b47c37f9" providerId="ADAL" clId="{DD24CF31-CC30-4A4A-A847-1E85234E3CB2}" dt="2021-12-09T16:48:03.040" v="1591" actId="20577"/>
          <ac:spMkLst>
            <pc:docMk/>
            <pc:sldMk cId="3179420822" sldId="294"/>
            <ac:spMk id="6" creationId="{B3465954-989B-41E5-A982-C4D350938892}"/>
          </ac:spMkLst>
        </pc:spChg>
      </pc:sldChg>
      <pc:sldChg chg="del">
        <pc:chgData name="Natasha Martins" userId="fe3ab0ca-6667-4ce7-9713-9a64b47c37f9" providerId="ADAL" clId="{DD24CF31-CC30-4A4A-A847-1E85234E3CB2}" dt="2021-12-09T16:51:51.594" v="2279" actId="2696"/>
        <pc:sldMkLst>
          <pc:docMk/>
          <pc:sldMk cId="598598887" sldId="295"/>
        </pc:sldMkLst>
      </pc:sldChg>
      <pc:sldChg chg="addSp modSp mod">
        <pc:chgData name="Natasha Martins" userId="fe3ab0ca-6667-4ce7-9713-9a64b47c37f9" providerId="ADAL" clId="{DD24CF31-CC30-4A4A-A847-1E85234E3CB2}" dt="2021-12-09T16:41:10.323" v="1496" actId="27614"/>
        <pc:sldMkLst>
          <pc:docMk/>
          <pc:sldMk cId="292344684" sldId="300"/>
        </pc:sldMkLst>
        <pc:spChg chg="mod">
          <ac:chgData name="Natasha Martins" userId="fe3ab0ca-6667-4ce7-9713-9a64b47c37f9" providerId="ADAL" clId="{DD24CF31-CC30-4A4A-A847-1E85234E3CB2}" dt="2021-12-09T16:31:15.019" v="960" actId="20577"/>
          <ac:spMkLst>
            <pc:docMk/>
            <pc:sldMk cId="292344684" sldId="300"/>
            <ac:spMk id="2" creationId="{6267C984-2537-1446-AA83-64C3E056E8FE}"/>
          </ac:spMkLst>
        </pc:spChg>
        <pc:spChg chg="mod">
          <ac:chgData name="Natasha Martins" userId="fe3ab0ca-6667-4ce7-9713-9a64b47c37f9" providerId="ADAL" clId="{DD24CF31-CC30-4A4A-A847-1E85234E3CB2}" dt="2021-12-09T16:34:22.336" v="1006" actId="207"/>
          <ac:spMkLst>
            <pc:docMk/>
            <pc:sldMk cId="292344684" sldId="300"/>
            <ac:spMk id="3" creationId="{BFFC5F49-7E2A-6A4D-B3F5-BF0BC888556E}"/>
          </ac:spMkLst>
        </pc:spChg>
        <pc:picChg chg="mod">
          <ac:chgData name="Natasha Martins" userId="fe3ab0ca-6667-4ce7-9713-9a64b47c37f9" providerId="ADAL" clId="{DD24CF31-CC30-4A4A-A847-1E85234E3CB2}" dt="2021-12-09T16:41:02.343" v="1493" actId="14100"/>
          <ac:picMkLst>
            <pc:docMk/>
            <pc:sldMk cId="292344684" sldId="300"/>
            <ac:picMk id="5" creationId="{823CC706-D71D-C548-8114-EB5712F44EDE}"/>
          </ac:picMkLst>
        </pc:picChg>
        <pc:picChg chg="add mod">
          <ac:chgData name="Natasha Martins" userId="fe3ab0ca-6667-4ce7-9713-9a64b47c37f9" providerId="ADAL" clId="{DD24CF31-CC30-4A4A-A847-1E85234E3CB2}" dt="2021-12-09T16:41:10.323" v="1496" actId="27614"/>
          <ac:picMkLst>
            <pc:docMk/>
            <pc:sldMk cId="292344684" sldId="300"/>
            <ac:picMk id="6" creationId="{E9E200E9-CA54-4EE4-BC54-F78A92F7F668}"/>
          </ac:picMkLst>
        </pc:picChg>
      </pc:sldChg>
      <pc:sldChg chg="del">
        <pc:chgData name="Natasha Martins" userId="fe3ab0ca-6667-4ce7-9713-9a64b47c37f9" providerId="ADAL" clId="{DD24CF31-CC30-4A4A-A847-1E85234E3CB2}" dt="2021-12-09T16:31:22.251" v="961" actId="2696"/>
        <pc:sldMkLst>
          <pc:docMk/>
          <pc:sldMk cId="1113469699" sldId="301"/>
        </pc:sldMkLst>
      </pc:sldChg>
      <pc:sldChg chg="modSp del mod">
        <pc:chgData name="Natasha Martins" userId="fe3ab0ca-6667-4ce7-9713-9a64b47c37f9" providerId="ADAL" clId="{DD24CF31-CC30-4A4A-A847-1E85234E3CB2}" dt="2021-12-09T16:24:48.019" v="157" actId="2696"/>
        <pc:sldMkLst>
          <pc:docMk/>
          <pc:sldMk cId="3972313035" sldId="303"/>
        </pc:sldMkLst>
        <pc:spChg chg="mod">
          <ac:chgData name="Natasha Martins" userId="fe3ab0ca-6667-4ce7-9713-9a64b47c37f9" providerId="ADAL" clId="{DD24CF31-CC30-4A4A-A847-1E85234E3CB2}" dt="2021-12-09T16:24:37.903" v="156" actId="20577"/>
          <ac:spMkLst>
            <pc:docMk/>
            <pc:sldMk cId="3972313035" sldId="303"/>
            <ac:spMk id="2" creationId="{CE2F7C81-EB88-8A49-8F88-33CBE480115B}"/>
          </ac:spMkLst>
        </pc:spChg>
      </pc:sldChg>
      <pc:sldChg chg="addSp delSp modSp add del mod ord">
        <pc:chgData name="Natasha Martins" userId="fe3ab0ca-6667-4ce7-9713-9a64b47c37f9" providerId="ADAL" clId="{DD24CF31-CC30-4A4A-A847-1E85234E3CB2}" dt="2021-12-09T16:45:04.910" v="1519" actId="1076"/>
        <pc:sldMkLst>
          <pc:docMk/>
          <pc:sldMk cId="4121605605" sldId="306"/>
        </pc:sldMkLst>
        <pc:spChg chg="mod">
          <ac:chgData name="Natasha Martins" userId="fe3ab0ca-6667-4ce7-9713-9a64b47c37f9" providerId="ADAL" clId="{DD24CF31-CC30-4A4A-A847-1E85234E3CB2}" dt="2021-12-09T16:38:53.680" v="1491" actId="20577"/>
          <ac:spMkLst>
            <pc:docMk/>
            <pc:sldMk cId="4121605605" sldId="306"/>
            <ac:spMk id="2" creationId="{2ED23092-150C-794F-B565-3BB95445D46C}"/>
          </ac:spMkLst>
        </pc:spChg>
        <pc:spChg chg="mod">
          <ac:chgData name="Natasha Martins" userId="fe3ab0ca-6667-4ce7-9713-9a64b47c37f9" providerId="ADAL" clId="{DD24CF31-CC30-4A4A-A847-1E85234E3CB2}" dt="2021-12-09T16:35:16.566" v="1024" actId="20577"/>
          <ac:spMkLst>
            <pc:docMk/>
            <pc:sldMk cId="4121605605" sldId="306"/>
            <ac:spMk id="4" creationId="{B1869809-AF81-A14C-8609-1502C3ED98B5}"/>
          </ac:spMkLst>
        </pc:spChg>
        <pc:picChg chg="add mod ord">
          <ac:chgData name="Natasha Martins" userId="fe3ab0ca-6667-4ce7-9713-9a64b47c37f9" providerId="ADAL" clId="{DD24CF31-CC30-4A4A-A847-1E85234E3CB2}" dt="2021-12-09T16:45:00.940" v="1518" actId="1076"/>
          <ac:picMkLst>
            <pc:docMk/>
            <pc:sldMk cId="4121605605" sldId="306"/>
            <ac:picMk id="5" creationId="{D4D3EBDA-ECCA-40E8-8C36-26518E0A0CE5}"/>
          </ac:picMkLst>
        </pc:picChg>
        <pc:picChg chg="del">
          <ac:chgData name="Natasha Martins" userId="fe3ab0ca-6667-4ce7-9713-9a64b47c37f9" providerId="ADAL" clId="{DD24CF31-CC30-4A4A-A847-1E85234E3CB2}" dt="2021-12-09T16:38:00.122" v="1416" actId="478"/>
          <ac:picMkLst>
            <pc:docMk/>
            <pc:sldMk cId="4121605605" sldId="306"/>
            <ac:picMk id="7" creationId="{6EB0A3F8-8885-3249-9CAC-99BC3C3F34AD}"/>
          </ac:picMkLst>
        </pc:picChg>
        <pc:picChg chg="add mod">
          <ac:chgData name="Natasha Martins" userId="fe3ab0ca-6667-4ce7-9713-9a64b47c37f9" providerId="ADAL" clId="{DD24CF31-CC30-4A4A-A847-1E85234E3CB2}" dt="2021-12-09T16:45:04.910" v="1519" actId="1076"/>
          <ac:picMkLst>
            <pc:docMk/>
            <pc:sldMk cId="4121605605" sldId="306"/>
            <ac:picMk id="8" creationId="{74BC7199-2C81-47B4-9F04-03159D7FB892}"/>
          </ac:picMkLst>
        </pc:picChg>
        <pc:picChg chg="add mod">
          <ac:chgData name="Natasha Martins" userId="fe3ab0ca-6667-4ce7-9713-9a64b47c37f9" providerId="ADAL" clId="{DD24CF31-CC30-4A4A-A847-1E85234E3CB2}" dt="2021-12-09T16:44:08.550" v="1512" actId="1076"/>
          <ac:picMkLst>
            <pc:docMk/>
            <pc:sldMk cId="4121605605" sldId="306"/>
            <ac:picMk id="10" creationId="{783DED0B-BDB3-49B1-ACEC-15805F448ADB}"/>
          </ac:picMkLst>
        </pc:picChg>
        <pc:picChg chg="del">
          <ac:chgData name="Natasha Martins" userId="fe3ab0ca-6667-4ce7-9713-9a64b47c37f9" providerId="ADAL" clId="{DD24CF31-CC30-4A4A-A847-1E85234E3CB2}" dt="2021-12-09T16:37:58.884" v="1415" actId="478"/>
          <ac:picMkLst>
            <pc:docMk/>
            <pc:sldMk cId="4121605605" sldId="306"/>
            <ac:picMk id="1030" creationId="{79FE32D2-7B13-214F-8285-25D4FFD33E29}"/>
          </ac:picMkLst>
        </pc:picChg>
      </pc:sldChg>
      <pc:sldChg chg="del">
        <pc:chgData name="Natasha Martins" userId="fe3ab0ca-6667-4ce7-9713-9a64b47c37f9" providerId="ADAL" clId="{DD24CF31-CC30-4A4A-A847-1E85234E3CB2}" dt="2021-12-09T16:46:20.568" v="1520" actId="2696"/>
        <pc:sldMkLst>
          <pc:docMk/>
          <pc:sldMk cId="2261047381" sldId="307"/>
        </pc:sldMkLst>
      </pc:sldChg>
      <pc:sldChg chg="ord">
        <pc:chgData name="Natasha Martins" userId="fe3ab0ca-6667-4ce7-9713-9a64b47c37f9" providerId="ADAL" clId="{DD24CF31-CC30-4A4A-A847-1E85234E3CB2}" dt="2021-12-09T16:33:57.508" v="1003"/>
        <pc:sldMkLst>
          <pc:docMk/>
          <pc:sldMk cId="2535930576" sldId="308"/>
        </pc:sldMkLst>
      </pc:sldChg>
      <pc:sldChg chg="ord">
        <pc:chgData name="Natasha Martins" userId="fe3ab0ca-6667-4ce7-9713-9a64b47c37f9" providerId="ADAL" clId="{DD24CF31-CC30-4A4A-A847-1E85234E3CB2}" dt="2021-12-09T16:47:33.496" v="1561"/>
        <pc:sldMkLst>
          <pc:docMk/>
          <pc:sldMk cId="2606565475" sldId="309"/>
        </pc:sldMkLst>
      </pc:sldChg>
      <pc:sldChg chg="addSp modSp add del mod ord">
        <pc:chgData name="Natasha Martins" userId="fe3ab0ca-6667-4ce7-9713-9a64b47c37f9" providerId="ADAL" clId="{DD24CF31-CC30-4A4A-A847-1E85234E3CB2}" dt="2021-12-09T16:23:31.954" v="31" actId="2696"/>
        <pc:sldMkLst>
          <pc:docMk/>
          <pc:sldMk cId="379505384" sldId="310"/>
        </pc:sldMkLst>
        <pc:spChg chg="add mod">
          <ac:chgData name="Natasha Martins" userId="fe3ab0ca-6667-4ce7-9713-9a64b47c37f9" providerId="ADAL" clId="{DD24CF31-CC30-4A4A-A847-1E85234E3CB2}" dt="2021-12-09T16:23:27.231" v="30" actId="20577"/>
          <ac:spMkLst>
            <pc:docMk/>
            <pc:sldMk cId="379505384" sldId="310"/>
            <ac:spMk id="2" creationId="{5E526DC2-8FBA-4388-9272-173AE7259EEE}"/>
          </ac:spMkLst>
        </pc:spChg>
      </pc:sldChg>
      <pc:sldChg chg="modSp add mod modNotesTx">
        <pc:chgData name="Natasha Martins" userId="fe3ab0ca-6667-4ce7-9713-9a64b47c37f9" providerId="ADAL" clId="{DD24CF31-CC30-4A4A-A847-1E85234E3CB2}" dt="2021-12-10T08:34:26.650" v="2282" actId="20577"/>
        <pc:sldMkLst>
          <pc:docMk/>
          <pc:sldMk cId="1120599975" sldId="311"/>
        </pc:sldMkLst>
        <pc:spChg chg="mod">
          <ac:chgData name="Natasha Martins" userId="fe3ab0ca-6667-4ce7-9713-9a64b47c37f9" providerId="ADAL" clId="{DD24CF31-CC30-4A4A-A847-1E85234E3CB2}" dt="2021-12-10T08:34:26.650" v="2282" actId="20577"/>
          <ac:spMkLst>
            <pc:docMk/>
            <pc:sldMk cId="1120599975" sldId="311"/>
            <ac:spMk id="2" creationId="{CE2F7C81-EB88-8A49-8F88-33CBE480115B}"/>
          </ac:spMkLst>
        </pc:spChg>
      </pc:sldChg>
      <pc:sldChg chg="addSp delSp modSp add mod">
        <pc:chgData name="Natasha Martins" userId="fe3ab0ca-6667-4ce7-9713-9a64b47c37f9" providerId="ADAL" clId="{DD24CF31-CC30-4A4A-A847-1E85234E3CB2}" dt="2021-12-10T08:36:47.064" v="2311" actId="164"/>
        <pc:sldMkLst>
          <pc:docMk/>
          <pc:sldMk cId="2443120627" sldId="312"/>
        </pc:sldMkLst>
        <pc:spChg chg="add mod">
          <ac:chgData name="Natasha Martins" userId="fe3ab0ca-6667-4ce7-9713-9a64b47c37f9" providerId="ADAL" clId="{DD24CF31-CC30-4A4A-A847-1E85234E3CB2}" dt="2021-12-09T16:26:46.580" v="291" actId="1076"/>
          <ac:spMkLst>
            <pc:docMk/>
            <pc:sldMk cId="2443120627" sldId="312"/>
            <ac:spMk id="4" creationId="{B1189E42-9AE2-4C8E-AAF7-08A5756253EB}"/>
          </ac:spMkLst>
        </pc:spChg>
        <pc:spChg chg="mod">
          <ac:chgData name="Natasha Martins" userId="fe3ab0ca-6667-4ce7-9713-9a64b47c37f9" providerId="ADAL" clId="{DD24CF31-CC30-4A4A-A847-1E85234E3CB2}" dt="2021-12-10T08:35:01.584" v="2304" actId="255"/>
          <ac:spMkLst>
            <pc:docMk/>
            <pc:sldMk cId="2443120627" sldId="312"/>
            <ac:spMk id="7" creationId="{B0339B78-8BE4-8742-BD53-940B84F5300F}"/>
          </ac:spMkLst>
        </pc:spChg>
        <pc:spChg chg="del">
          <ac:chgData name="Natasha Martins" userId="fe3ab0ca-6667-4ce7-9713-9a64b47c37f9" providerId="ADAL" clId="{DD24CF31-CC30-4A4A-A847-1E85234E3CB2}" dt="2021-12-09T16:25:53.102" v="215" actId="478"/>
          <ac:spMkLst>
            <pc:docMk/>
            <pc:sldMk cId="2443120627" sldId="312"/>
            <ac:spMk id="10" creationId="{0FB97A1A-2B1B-4AFF-AA6C-A90769C91A5A}"/>
          </ac:spMkLst>
        </pc:spChg>
        <pc:grpChg chg="add mod">
          <ac:chgData name="Natasha Martins" userId="fe3ab0ca-6667-4ce7-9713-9a64b47c37f9" providerId="ADAL" clId="{DD24CF31-CC30-4A4A-A847-1E85234E3CB2}" dt="2021-12-10T08:36:47.064" v="2311" actId="164"/>
          <ac:grpSpMkLst>
            <pc:docMk/>
            <pc:sldMk cId="2443120627" sldId="312"/>
            <ac:grpSpMk id="9" creationId="{A006DF02-E872-4B66-A3DE-276A4A4C942E}"/>
          </ac:grpSpMkLst>
        </pc:grpChg>
        <pc:picChg chg="mod">
          <ac:chgData name="Natasha Martins" userId="fe3ab0ca-6667-4ce7-9713-9a64b47c37f9" providerId="ADAL" clId="{DD24CF31-CC30-4A4A-A847-1E85234E3CB2}" dt="2021-12-10T08:36:47.064" v="2311" actId="164"/>
          <ac:picMkLst>
            <pc:docMk/>
            <pc:sldMk cId="2443120627" sldId="312"/>
            <ac:picMk id="5" creationId="{7C296827-192E-46EC-A7D0-1A0301781993}"/>
          </ac:picMkLst>
        </pc:picChg>
        <pc:picChg chg="mod">
          <ac:chgData name="Natasha Martins" userId="fe3ab0ca-6667-4ce7-9713-9a64b47c37f9" providerId="ADAL" clId="{DD24CF31-CC30-4A4A-A847-1E85234E3CB2}" dt="2021-12-10T08:36:47.064" v="2311" actId="164"/>
          <ac:picMkLst>
            <pc:docMk/>
            <pc:sldMk cId="2443120627" sldId="312"/>
            <ac:picMk id="8" creationId="{B7A2828E-7478-8E4D-82DD-6B6A4443007D}"/>
          </ac:picMkLst>
        </pc:picChg>
        <pc:picChg chg="del">
          <ac:chgData name="Natasha Martins" userId="fe3ab0ca-6667-4ce7-9713-9a64b47c37f9" providerId="ADAL" clId="{DD24CF31-CC30-4A4A-A847-1E85234E3CB2}" dt="2021-12-09T16:25:54.407" v="216" actId="478"/>
          <ac:picMkLst>
            <pc:docMk/>
            <pc:sldMk cId="2443120627" sldId="312"/>
            <ac:picMk id="11" creationId="{85B9E8F8-74DC-46FF-98B8-24262F84CF5D}"/>
          </ac:picMkLst>
        </pc:picChg>
        <pc:picChg chg="del">
          <ac:chgData name="Natasha Martins" userId="fe3ab0ca-6667-4ce7-9713-9a64b47c37f9" providerId="ADAL" clId="{DD24CF31-CC30-4A4A-A847-1E85234E3CB2}" dt="2021-12-09T16:25:49.094" v="214" actId="478"/>
          <ac:picMkLst>
            <pc:docMk/>
            <pc:sldMk cId="2443120627" sldId="312"/>
            <ac:picMk id="12" creationId="{09C21887-D9B1-4A39-8EA0-A31AB48955A3}"/>
          </ac:picMkLst>
        </pc:picChg>
        <pc:picChg chg="mod">
          <ac:chgData name="Natasha Martins" userId="fe3ab0ca-6667-4ce7-9713-9a64b47c37f9" providerId="ADAL" clId="{DD24CF31-CC30-4A4A-A847-1E85234E3CB2}" dt="2021-12-10T08:36:21.594" v="2307" actId="1076"/>
          <ac:picMkLst>
            <pc:docMk/>
            <pc:sldMk cId="2443120627" sldId="312"/>
            <ac:picMk id="15" creationId="{E75D365C-EB02-417B-8A7E-EAA25728AD68}"/>
          </ac:picMkLst>
        </pc:picChg>
      </pc:sldChg>
      <pc:sldChg chg="add">
        <pc:chgData name="Natasha Martins" userId="fe3ab0ca-6667-4ce7-9713-9a64b47c37f9" providerId="ADAL" clId="{DD24CF31-CC30-4A4A-A847-1E85234E3CB2}" dt="2021-12-09T16:10:27.223" v="0"/>
        <pc:sldMkLst>
          <pc:docMk/>
          <pc:sldMk cId="2324009659" sldId="313"/>
        </pc:sldMkLst>
      </pc:sldChg>
      <pc:sldChg chg="add del">
        <pc:chgData name="Natasha Martins" userId="fe3ab0ca-6667-4ce7-9713-9a64b47c37f9" providerId="ADAL" clId="{DD24CF31-CC30-4A4A-A847-1E85234E3CB2}" dt="2021-12-09T16:11:57.139" v="2"/>
        <pc:sldMkLst>
          <pc:docMk/>
          <pc:sldMk cId="3376609187" sldId="314"/>
        </pc:sldMkLst>
      </pc:sldChg>
      <pc:sldChg chg="new ord modNotesTx">
        <pc:chgData name="Natasha Martins" userId="fe3ab0ca-6667-4ce7-9713-9a64b47c37f9" providerId="ADAL" clId="{DD24CF31-CC30-4A4A-A847-1E85234E3CB2}" dt="2021-12-15T10:33:20.162" v="3051" actId="20577"/>
        <pc:sldMkLst>
          <pc:docMk/>
          <pc:sldMk cId="4264125781" sldId="314"/>
        </pc:sldMkLst>
      </pc:sldChg>
      <pc:sldMasterChg chg="delSldLayout">
        <pc:chgData name="Natasha Martins" userId="fe3ab0ca-6667-4ce7-9713-9a64b47c37f9" providerId="ADAL" clId="{DD24CF31-CC30-4A4A-A847-1E85234E3CB2}" dt="2021-12-09T16:23:31.954" v="31" actId="2696"/>
        <pc:sldMasterMkLst>
          <pc:docMk/>
          <pc:sldMasterMk cId="2845753315" sldId="2147483744"/>
        </pc:sldMasterMkLst>
        <pc:sldLayoutChg chg="del">
          <pc:chgData name="Natasha Martins" userId="fe3ab0ca-6667-4ce7-9713-9a64b47c37f9" providerId="ADAL" clId="{DD24CF31-CC30-4A4A-A847-1E85234E3CB2}" dt="2021-12-09T16:23:31.954" v="31" actId="2696"/>
          <pc:sldLayoutMkLst>
            <pc:docMk/>
            <pc:sldMasterMk cId="2845753315" sldId="2147483744"/>
            <pc:sldLayoutMk cId="2302845364" sldId="2147483817"/>
          </pc:sldLayoutMkLst>
        </pc:sldLayoutChg>
      </pc:sldMasterChg>
    </pc:docChg>
  </pc:docChgLst>
  <pc:docChgLst>
    <pc:chgData name="Natasha Martins" userId="fe3ab0ca-6667-4ce7-9713-9a64b47c37f9" providerId="ADAL" clId="{C24E99F5-B342-48E4-8134-169C9B8ECAC1}"/>
    <pc:docChg chg="undo custSel addSld delSld modSld sldOrd">
      <pc:chgData name="Natasha Martins" userId="fe3ab0ca-6667-4ce7-9713-9a64b47c37f9" providerId="ADAL" clId="{C24E99F5-B342-48E4-8134-169C9B8ECAC1}" dt="2022-02-02T12:57:37.704" v="9766" actId="113"/>
      <pc:docMkLst>
        <pc:docMk/>
      </pc:docMkLst>
      <pc:sldChg chg="addSp modSp mod modNotesTx">
        <pc:chgData name="Natasha Martins" userId="fe3ab0ca-6667-4ce7-9713-9a64b47c37f9" providerId="ADAL" clId="{C24E99F5-B342-48E4-8134-169C9B8ECAC1}" dt="2022-02-02T12:57:37.704" v="9766" actId="113"/>
        <pc:sldMkLst>
          <pc:docMk/>
          <pc:sldMk cId="4005236438" sldId="280"/>
        </pc:sldMkLst>
        <pc:spChg chg="mod">
          <ac:chgData name="Natasha Martins" userId="fe3ab0ca-6667-4ce7-9713-9a64b47c37f9" providerId="ADAL" clId="{C24E99F5-B342-48E4-8134-169C9B8ECAC1}" dt="2022-02-02T12:57:37.704" v="9766" actId="113"/>
          <ac:spMkLst>
            <pc:docMk/>
            <pc:sldMk cId="4005236438" sldId="280"/>
            <ac:spMk id="9" creationId="{50CE7C94-6BF5-C84B-A62E-A850CE2AED09}"/>
          </ac:spMkLst>
        </pc:spChg>
        <pc:picChg chg="mod">
          <ac:chgData name="Natasha Martins" userId="fe3ab0ca-6667-4ce7-9713-9a64b47c37f9" providerId="ADAL" clId="{C24E99F5-B342-48E4-8134-169C9B8ECAC1}" dt="2022-01-04T16:46:24.264" v="7469" actId="1076"/>
          <ac:picMkLst>
            <pc:docMk/>
            <pc:sldMk cId="4005236438" sldId="280"/>
            <ac:picMk id="7" creationId="{CEF38E8F-6060-EC40-9C5F-CB20A7ED8690}"/>
          </ac:picMkLst>
        </pc:picChg>
        <pc:cxnChg chg="add mod">
          <ac:chgData name="Natasha Martins" userId="fe3ab0ca-6667-4ce7-9713-9a64b47c37f9" providerId="ADAL" clId="{C24E99F5-B342-48E4-8134-169C9B8ECAC1}" dt="2022-01-04T16:46:10.378" v="7468" actId="1582"/>
          <ac:cxnSpMkLst>
            <pc:docMk/>
            <pc:sldMk cId="4005236438" sldId="280"/>
            <ac:cxnSpMk id="5" creationId="{0A0545B5-AE48-4389-8365-1F3F4492486E}"/>
          </ac:cxnSpMkLst>
        </pc:cxnChg>
      </pc:sldChg>
      <pc:sldChg chg="modSp mod">
        <pc:chgData name="Natasha Martins" userId="fe3ab0ca-6667-4ce7-9713-9a64b47c37f9" providerId="ADAL" clId="{C24E99F5-B342-48E4-8134-169C9B8ECAC1}" dt="2022-01-04T16:44:09.066" v="7334" actId="1076"/>
        <pc:sldMkLst>
          <pc:docMk/>
          <pc:sldMk cId="2900486858" sldId="287"/>
        </pc:sldMkLst>
        <pc:picChg chg="mod">
          <ac:chgData name="Natasha Martins" userId="fe3ab0ca-6667-4ce7-9713-9a64b47c37f9" providerId="ADAL" clId="{C24E99F5-B342-48E4-8134-169C9B8ECAC1}" dt="2022-01-04T16:44:09.066" v="7334" actId="1076"/>
          <ac:picMkLst>
            <pc:docMk/>
            <pc:sldMk cId="2900486858" sldId="287"/>
            <ac:picMk id="5" creationId="{E3B2996E-0810-C64F-B454-F9F98F46505A}"/>
          </ac:picMkLst>
        </pc:picChg>
      </pc:sldChg>
      <pc:sldChg chg="addSp delSp modSp mod ord">
        <pc:chgData name="Natasha Martins" userId="fe3ab0ca-6667-4ce7-9713-9a64b47c37f9" providerId="ADAL" clId="{C24E99F5-B342-48E4-8134-169C9B8ECAC1}" dt="2022-01-04T16:44:59.432" v="7368" actId="14100"/>
        <pc:sldMkLst>
          <pc:docMk/>
          <pc:sldMk cId="3140881787" sldId="291"/>
        </pc:sldMkLst>
        <pc:spChg chg="del">
          <ac:chgData name="Natasha Martins" userId="fe3ab0ca-6667-4ce7-9713-9a64b47c37f9" providerId="ADAL" clId="{C24E99F5-B342-48E4-8134-169C9B8ECAC1}" dt="2022-01-04T16:44:43.419" v="7341" actId="478"/>
          <ac:spMkLst>
            <pc:docMk/>
            <pc:sldMk cId="3140881787" sldId="291"/>
            <ac:spMk id="6" creationId="{A8098151-6F31-E64C-A7F4-2CD7A00DF016}"/>
          </ac:spMkLst>
        </pc:spChg>
        <pc:spChg chg="add mod">
          <ac:chgData name="Natasha Martins" userId="fe3ab0ca-6667-4ce7-9713-9a64b47c37f9" providerId="ADAL" clId="{C24E99F5-B342-48E4-8134-169C9B8ECAC1}" dt="2022-01-04T16:44:59.432" v="7368" actId="14100"/>
          <ac:spMkLst>
            <pc:docMk/>
            <pc:sldMk cId="3140881787" sldId="291"/>
            <ac:spMk id="7" creationId="{DEAF4936-19C0-4AB5-8B58-568D962593DE}"/>
          </ac:spMkLst>
        </pc:spChg>
        <pc:picChg chg="del mod">
          <ac:chgData name="Natasha Martins" userId="fe3ab0ca-6667-4ce7-9713-9a64b47c37f9" providerId="ADAL" clId="{C24E99F5-B342-48E4-8134-169C9B8ECAC1}" dt="2022-01-04T16:44:38.590" v="7339" actId="478"/>
          <ac:picMkLst>
            <pc:docMk/>
            <pc:sldMk cId="3140881787" sldId="291"/>
            <ac:picMk id="8" creationId="{B8C6A9E5-666A-2941-90B7-2C1AF1671ABB}"/>
          </ac:picMkLst>
        </pc:picChg>
      </pc:sldChg>
      <pc:sldChg chg="modNotesTx">
        <pc:chgData name="Natasha Martins" userId="fe3ab0ca-6667-4ce7-9713-9a64b47c37f9" providerId="ADAL" clId="{C24E99F5-B342-48E4-8134-169C9B8ECAC1}" dt="2022-01-13T11:11:51.008" v="9749" actId="20577"/>
        <pc:sldMkLst>
          <pc:docMk/>
          <pc:sldMk cId="3179420822" sldId="294"/>
        </pc:sldMkLst>
      </pc:sldChg>
      <pc:sldChg chg="modSp mod">
        <pc:chgData name="Natasha Martins" userId="fe3ab0ca-6667-4ce7-9713-9a64b47c37f9" providerId="ADAL" clId="{C24E99F5-B342-48E4-8134-169C9B8ECAC1}" dt="2022-01-04T15:34:22.168" v="485" actId="20577"/>
        <pc:sldMkLst>
          <pc:docMk/>
          <pc:sldMk cId="292344684" sldId="300"/>
        </pc:sldMkLst>
        <pc:spChg chg="mod">
          <ac:chgData name="Natasha Martins" userId="fe3ab0ca-6667-4ce7-9713-9a64b47c37f9" providerId="ADAL" clId="{C24E99F5-B342-48E4-8134-169C9B8ECAC1}" dt="2022-01-04T15:34:22.168" v="485" actId="20577"/>
          <ac:spMkLst>
            <pc:docMk/>
            <pc:sldMk cId="292344684" sldId="300"/>
            <ac:spMk id="2" creationId="{6267C984-2537-1446-AA83-64C3E056E8FE}"/>
          </ac:spMkLst>
        </pc:spChg>
      </pc:sldChg>
      <pc:sldChg chg="delSp modSp mod modShow">
        <pc:chgData name="Natasha Martins" userId="fe3ab0ca-6667-4ce7-9713-9a64b47c37f9" providerId="ADAL" clId="{C24E99F5-B342-48E4-8134-169C9B8ECAC1}" dt="2022-01-07T17:28:03.273" v="9164" actId="20577"/>
        <pc:sldMkLst>
          <pc:docMk/>
          <pc:sldMk cId="4121605605" sldId="306"/>
        </pc:sldMkLst>
        <pc:spChg chg="mod">
          <ac:chgData name="Natasha Martins" userId="fe3ab0ca-6667-4ce7-9713-9a64b47c37f9" providerId="ADAL" clId="{C24E99F5-B342-48E4-8134-169C9B8ECAC1}" dt="2022-01-07T17:28:03.273" v="9164" actId="20577"/>
          <ac:spMkLst>
            <pc:docMk/>
            <pc:sldMk cId="4121605605" sldId="306"/>
            <ac:spMk id="2" creationId="{2ED23092-150C-794F-B565-3BB95445D46C}"/>
          </ac:spMkLst>
        </pc:spChg>
        <pc:picChg chg="del">
          <ac:chgData name="Natasha Martins" userId="fe3ab0ca-6667-4ce7-9713-9a64b47c37f9" providerId="ADAL" clId="{C24E99F5-B342-48E4-8134-169C9B8ECAC1}" dt="2022-01-04T15:26:22.210" v="19" actId="478"/>
          <ac:picMkLst>
            <pc:docMk/>
            <pc:sldMk cId="4121605605" sldId="306"/>
            <ac:picMk id="5" creationId="{D4D3EBDA-ECCA-40E8-8C36-26518E0A0CE5}"/>
          </ac:picMkLst>
        </pc:picChg>
        <pc:picChg chg="mod">
          <ac:chgData name="Natasha Martins" userId="fe3ab0ca-6667-4ce7-9713-9a64b47c37f9" providerId="ADAL" clId="{C24E99F5-B342-48E4-8134-169C9B8ECAC1}" dt="2022-01-04T15:26:49.976" v="27" actId="14100"/>
          <ac:picMkLst>
            <pc:docMk/>
            <pc:sldMk cId="4121605605" sldId="306"/>
            <ac:picMk id="8" creationId="{74BC7199-2C81-47B4-9F04-03159D7FB892}"/>
          </ac:picMkLst>
        </pc:picChg>
        <pc:picChg chg="mod">
          <ac:chgData name="Natasha Martins" userId="fe3ab0ca-6667-4ce7-9713-9a64b47c37f9" providerId="ADAL" clId="{C24E99F5-B342-48E4-8134-169C9B8ECAC1}" dt="2022-01-04T15:26:38.983" v="23" actId="1076"/>
          <ac:picMkLst>
            <pc:docMk/>
            <pc:sldMk cId="4121605605" sldId="306"/>
            <ac:picMk id="10" creationId="{783DED0B-BDB3-49B1-ACEC-15805F448ADB}"/>
          </ac:picMkLst>
        </pc:picChg>
      </pc:sldChg>
      <pc:sldChg chg="addSp delSp modSp mod">
        <pc:chgData name="Natasha Martins" userId="fe3ab0ca-6667-4ce7-9713-9a64b47c37f9" providerId="ADAL" clId="{C24E99F5-B342-48E4-8134-169C9B8ECAC1}" dt="2022-01-04T16:43:40.974" v="7331" actId="313"/>
        <pc:sldMkLst>
          <pc:docMk/>
          <pc:sldMk cId="2535930576" sldId="308"/>
        </pc:sldMkLst>
        <pc:spChg chg="mod">
          <ac:chgData name="Natasha Martins" userId="fe3ab0ca-6667-4ce7-9713-9a64b47c37f9" providerId="ADAL" clId="{C24E99F5-B342-48E4-8134-169C9B8ECAC1}" dt="2022-01-04T16:43:40.974" v="7331" actId="313"/>
          <ac:spMkLst>
            <pc:docMk/>
            <pc:sldMk cId="2535930576" sldId="308"/>
            <ac:spMk id="2" creationId="{36FAD294-E283-B44B-B705-AA6900336A47}"/>
          </ac:spMkLst>
        </pc:spChg>
        <pc:spChg chg="del mod">
          <ac:chgData name="Natasha Martins" userId="fe3ab0ca-6667-4ce7-9713-9a64b47c37f9" providerId="ADAL" clId="{C24E99F5-B342-48E4-8134-169C9B8ECAC1}" dt="2022-01-04T15:30:11.486" v="56" actId="478"/>
          <ac:spMkLst>
            <pc:docMk/>
            <pc:sldMk cId="2535930576" sldId="308"/>
            <ac:spMk id="3" creationId="{3FC8F188-355F-384C-B63B-772DDF27AA26}"/>
          </ac:spMkLst>
        </pc:spChg>
        <pc:spChg chg="add mod">
          <ac:chgData name="Natasha Martins" userId="fe3ab0ca-6667-4ce7-9713-9a64b47c37f9" providerId="ADAL" clId="{C24E99F5-B342-48E4-8134-169C9B8ECAC1}" dt="2022-01-04T15:29:39.797" v="49" actId="20577"/>
          <ac:spMkLst>
            <pc:docMk/>
            <pc:sldMk cId="2535930576" sldId="308"/>
            <ac:spMk id="6" creationId="{2E41E1B9-DE30-4F2F-82AF-2BB09F1F9BD4}"/>
          </ac:spMkLst>
        </pc:spChg>
        <pc:picChg chg="add mod">
          <ac:chgData name="Natasha Martins" userId="fe3ab0ca-6667-4ce7-9713-9a64b47c37f9" providerId="ADAL" clId="{C24E99F5-B342-48E4-8134-169C9B8ECAC1}" dt="2022-01-04T15:33:13.602" v="389" actId="1076"/>
          <ac:picMkLst>
            <pc:docMk/>
            <pc:sldMk cId="2535930576" sldId="308"/>
            <ac:picMk id="5" creationId="{CD13B686-8F8B-4D03-B455-388F36B80888}"/>
          </ac:picMkLst>
        </pc:picChg>
        <pc:picChg chg="del mod">
          <ac:chgData name="Natasha Martins" userId="fe3ab0ca-6667-4ce7-9713-9a64b47c37f9" providerId="ADAL" clId="{C24E99F5-B342-48E4-8134-169C9B8ECAC1}" dt="2022-01-04T15:32:39.943" v="377" actId="478"/>
          <ac:picMkLst>
            <pc:docMk/>
            <pc:sldMk cId="2535930576" sldId="308"/>
            <ac:picMk id="7" creationId="{BC8A5950-7839-4B47-95FA-9B98CB02F13A}"/>
          </ac:picMkLst>
        </pc:picChg>
        <pc:picChg chg="add del mod">
          <ac:chgData name="Natasha Martins" userId="fe3ab0ca-6667-4ce7-9713-9a64b47c37f9" providerId="ADAL" clId="{C24E99F5-B342-48E4-8134-169C9B8ECAC1}" dt="2022-01-04T15:33:10.986" v="388" actId="1076"/>
          <ac:picMkLst>
            <pc:docMk/>
            <pc:sldMk cId="2535930576" sldId="308"/>
            <ac:picMk id="3074" creationId="{1ED43CDA-261C-B54C-8413-18EE5BF48FFF}"/>
          </ac:picMkLst>
        </pc:picChg>
      </pc:sldChg>
      <pc:sldChg chg="addSp delSp modSp mod modNotesTx">
        <pc:chgData name="Natasha Martins" userId="fe3ab0ca-6667-4ce7-9713-9a64b47c37f9" providerId="ADAL" clId="{C24E99F5-B342-48E4-8134-169C9B8ECAC1}" dt="2022-01-13T09:23:34.715" v="9230" actId="21"/>
        <pc:sldMkLst>
          <pc:docMk/>
          <pc:sldMk cId="2606565475" sldId="309"/>
        </pc:sldMkLst>
        <pc:spChg chg="mod">
          <ac:chgData name="Natasha Martins" userId="fe3ab0ca-6667-4ce7-9713-9a64b47c37f9" providerId="ADAL" clId="{C24E99F5-B342-48E4-8134-169C9B8ECAC1}" dt="2022-01-04T15:28:11.091" v="46" actId="207"/>
          <ac:spMkLst>
            <pc:docMk/>
            <pc:sldMk cId="2606565475" sldId="309"/>
            <ac:spMk id="6" creationId="{CFF7F32D-9666-2F41-971F-94C2BFE3D855}"/>
          </ac:spMkLst>
        </pc:spChg>
        <pc:picChg chg="add del mod">
          <ac:chgData name="Natasha Martins" userId="fe3ab0ca-6667-4ce7-9713-9a64b47c37f9" providerId="ADAL" clId="{C24E99F5-B342-48E4-8134-169C9B8ECAC1}" dt="2022-01-13T09:23:34.715" v="9230" actId="21"/>
          <ac:picMkLst>
            <pc:docMk/>
            <pc:sldMk cId="2606565475" sldId="309"/>
            <ac:picMk id="7" creationId="{33C92048-DB0B-4B2F-9826-B0E66F55E9D1}"/>
          </ac:picMkLst>
        </pc:picChg>
      </pc:sldChg>
      <pc:sldChg chg="addSp delSp modSp add del mod modNotesTx">
        <pc:chgData name="Natasha Martins" userId="fe3ab0ca-6667-4ce7-9713-9a64b47c37f9" providerId="ADAL" clId="{C24E99F5-B342-48E4-8134-169C9B8ECAC1}" dt="2022-01-13T11:09:22.581" v="9737" actId="20577"/>
        <pc:sldMkLst>
          <pc:docMk/>
          <pc:sldMk cId="1120599975" sldId="311"/>
        </pc:sldMkLst>
        <pc:spChg chg="mod">
          <ac:chgData name="Natasha Martins" userId="fe3ab0ca-6667-4ce7-9713-9a64b47c37f9" providerId="ADAL" clId="{C24E99F5-B342-48E4-8134-169C9B8ECAC1}" dt="2022-01-13T09:33:19.636" v="9732" actId="5793"/>
          <ac:spMkLst>
            <pc:docMk/>
            <pc:sldMk cId="1120599975" sldId="311"/>
            <ac:spMk id="2" creationId="{CE2F7C81-EB88-8A49-8F88-33CBE480115B}"/>
          </ac:spMkLst>
        </pc:spChg>
        <pc:spChg chg="add mod">
          <ac:chgData name="Natasha Martins" userId="fe3ab0ca-6667-4ce7-9713-9a64b47c37f9" providerId="ADAL" clId="{C24E99F5-B342-48E4-8134-169C9B8ECAC1}" dt="2022-01-13T09:23:03.906" v="9222" actId="688"/>
          <ac:spMkLst>
            <pc:docMk/>
            <pc:sldMk cId="1120599975" sldId="311"/>
            <ac:spMk id="6" creationId="{1B5CAF89-2E79-4E7C-A4E0-394EBCBD2F43}"/>
          </ac:spMkLst>
        </pc:spChg>
        <pc:spChg chg="add mod">
          <ac:chgData name="Natasha Martins" userId="fe3ab0ca-6667-4ce7-9713-9a64b47c37f9" providerId="ADAL" clId="{C24E99F5-B342-48E4-8134-169C9B8ECAC1}" dt="2022-01-13T09:23:15.109" v="9226" actId="1076"/>
          <ac:spMkLst>
            <pc:docMk/>
            <pc:sldMk cId="1120599975" sldId="311"/>
            <ac:spMk id="8" creationId="{CD23B660-569C-4717-961E-260ACAA8553A}"/>
          </ac:spMkLst>
        </pc:spChg>
        <pc:picChg chg="mod">
          <ac:chgData name="Natasha Martins" userId="fe3ab0ca-6667-4ce7-9713-9a64b47c37f9" providerId="ADAL" clId="{C24E99F5-B342-48E4-8134-169C9B8ECAC1}" dt="2022-01-04T15:59:51.922" v="5035" actId="1076"/>
          <ac:picMkLst>
            <pc:docMk/>
            <pc:sldMk cId="1120599975" sldId="311"/>
            <ac:picMk id="4" creationId="{4CA42A3A-CF67-4164-B095-586601EA8D33}"/>
          </ac:picMkLst>
        </pc:picChg>
        <pc:picChg chg="add mod">
          <ac:chgData name="Natasha Martins" userId="fe3ab0ca-6667-4ce7-9713-9a64b47c37f9" providerId="ADAL" clId="{C24E99F5-B342-48E4-8134-169C9B8ECAC1}" dt="2022-01-04T15:59:56.872" v="5037" actId="14100"/>
          <ac:picMkLst>
            <pc:docMk/>
            <pc:sldMk cId="1120599975" sldId="311"/>
            <ac:picMk id="5" creationId="{13AA6BE3-C197-458A-ABCB-FC2AE0311F64}"/>
          </ac:picMkLst>
        </pc:picChg>
        <pc:picChg chg="del mod">
          <ac:chgData name="Natasha Martins" userId="fe3ab0ca-6667-4ce7-9713-9a64b47c37f9" providerId="ADAL" clId="{C24E99F5-B342-48E4-8134-169C9B8ECAC1}" dt="2022-01-13T09:23:25.449" v="9227" actId="21"/>
          <ac:picMkLst>
            <pc:docMk/>
            <pc:sldMk cId="1120599975" sldId="311"/>
            <ac:picMk id="1026" creationId="{9B146CD2-6129-4974-9069-5B0C07730116}"/>
          </ac:picMkLst>
        </pc:picChg>
      </pc:sldChg>
      <pc:sldChg chg="addSp delSp modSp mod modNotesTx">
        <pc:chgData name="Natasha Martins" userId="fe3ab0ca-6667-4ce7-9713-9a64b47c37f9" providerId="ADAL" clId="{C24E99F5-B342-48E4-8134-169C9B8ECAC1}" dt="2022-01-13T11:09:32.761" v="9741" actId="20577"/>
        <pc:sldMkLst>
          <pc:docMk/>
          <pc:sldMk cId="2443120627" sldId="312"/>
        </pc:sldMkLst>
        <pc:spChg chg="del mod">
          <ac:chgData name="Natasha Martins" userId="fe3ab0ca-6667-4ce7-9713-9a64b47c37f9" providerId="ADAL" clId="{C24E99F5-B342-48E4-8134-169C9B8ECAC1}" dt="2022-01-04T15:23:18.521" v="13" actId="478"/>
          <ac:spMkLst>
            <pc:docMk/>
            <pc:sldMk cId="2443120627" sldId="312"/>
            <ac:spMk id="4" creationId="{B1189E42-9AE2-4C8E-AAF7-08A5756253EB}"/>
          </ac:spMkLst>
        </pc:spChg>
        <pc:grpChg chg="del">
          <ac:chgData name="Natasha Martins" userId="fe3ab0ca-6667-4ce7-9713-9a64b47c37f9" providerId="ADAL" clId="{C24E99F5-B342-48E4-8134-169C9B8ECAC1}" dt="2022-01-04T15:23:10.164" v="10" actId="21"/>
          <ac:grpSpMkLst>
            <pc:docMk/>
            <pc:sldMk cId="2443120627" sldId="312"/>
            <ac:grpSpMk id="9" creationId="{A006DF02-E872-4B66-A3DE-276A4A4C942E}"/>
          </ac:grpSpMkLst>
        </pc:grpChg>
        <pc:grpChg chg="add mod">
          <ac:chgData name="Natasha Martins" userId="fe3ab0ca-6667-4ce7-9713-9a64b47c37f9" providerId="ADAL" clId="{C24E99F5-B342-48E4-8134-169C9B8ECAC1}" dt="2022-01-04T15:35:46.918" v="501" actId="1076"/>
          <ac:grpSpMkLst>
            <pc:docMk/>
            <pc:sldMk cId="2443120627" sldId="312"/>
            <ac:grpSpMk id="13" creationId="{1EC3905F-7119-45A9-9103-A48029D2A552}"/>
          </ac:grpSpMkLst>
        </pc:grpChg>
        <pc:picChg chg="add del mod">
          <ac:chgData name="Natasha Martins" userId="fe3ab0ca-6667-4ce7-9713-9a64b47c37f9" providerId="ADAL" clId="{C24E99F5-B342-48E4-8134-169C9B8ECAC1}" dt="2022-01-04T15:35:35.340" v="498" actId="478"/>
          <ac:picMkLst>
            <pc:docMk/>
            <pc:sldMk cId="2443120627" sldId="312"/>
            <ac:picMk id="11" creationId="{6CA13C7F-B5C0-429D-BA1E-83872C755604}"/>
          </ac:picMkLst>
        </pc:picChg>
        <pc:picChg chg="mod">
          <ac:chgData name="Natasha Martins" userId="fe3ab0ca-6667-4ce7-9713-9a64b47c37f9" providerId="ADAL" clId="{C24E99F5-B342-48E4-8134-169C9B8ECAC1}" dt="2022-01-04T15:35:33.752" v="497"/>
          <ac:picMkLst>
            <pc:docMk/>
            <pc:sldMk cId="2443120627" sldId="312"/>
            <ac:picMk id="14" creationId="{D20ACA10-2F87-4826-A32F-EB1B6C8865AA}"/>
          </ac:picMkLst>
        </pc:picChg>
        <pc:picChg chg="mod">
          <ac:chgData name="Natasha Martins" userId="fe3ab0ca-6667-4ce7-9713-9a64b47c37f9" providerId="ADAL" clId="{C24E99F5-B342-48E4-8134-169C9B8ECAC1}" dt="2022-01-04T15:23:31.116" v="17" actId="1076"/>
          <ac:picMkLst>
            <pc:docMk/>
            <pc:sldMk cId="2443120627" sldId="312"/>
            <ac:picMk id="15" creationId="{E75D365C-EB02-417B-8A7E-EAA25728AD68}"/>
          </ac:picMkLst>
        </pc:picChg>
        <pc:picChg chg="mod">
          <ac:chgData name="Natasha Martins" userId="fe3ab0ca-6667-4ce7-9713-9a64b47c37f9" providerId="ADAL" clId="{C24E99F5-B342-48E4-8134-169C9B8ECAC1}" dt="2022-01-04T15:35:33.752" v="497"/>
          <ac:picMkLst>
            <pc:docMk/>
            <pc:sldMk cId="2443120627" sldId="312"/>
            <ac:picMk id="16" creationId="{5DDEE291-CB4B-4234-808E-69C42F4D75BF}"/>
          </ac:picMkLst>
        </pc:picChg>
        <pc:picChg chg="mod">
          <ac:chgData name="Natasha Martins" userId="fe3ab0ca-6667-4ce7-9713-9a64b47c37f9" providerId="ADAL" clId="{C24E99F5-B342-48E4-8134-169C9B8ECAC1}" dt="2022-01-04T15:35:33.752" v="497"/>
          <ac:picMkLst>
            <pc:docMk/>
            <pc:sldMk cId="2443120627" sldId="312"/>
            <ac:picMk id="17" creationId="{1954B66C-DA75-4171-8BF3-76256376C941}"/>
          </ac:picMkLst>
        </pc:picChg>
        <pc:picChg chg="mod">
          <ac:chgData name="Natasha Martins" userId="fe3ab0ca-6667-4ce7-9713-9a64b47c37f9" providerId="ADAL" clId="{C24E99F5-B342-48E4-8134-169C9B8ECAC1}" dt="2022-01-04T15:35:33.752" v="497"/>
          <ac:picMkLst>
            <pc:docMk/>
            <pc:sldMk cId="2443120627" sldId="312"/>
            <ac:picMk id="18" creationId="{B1882DC9-0C6C-4014-8540-EC68FFA234B8}"/>
          </ac:picMkLst>
        </pc:picChg>
        <pc:picChg chg="mod">
          <ac:chgData name="Natasha Martins" userId="fe3ab0ca-6667-4ce7-9713-9a64b47c37f9" providerId="ADAL" clId="{C24E99F5-B342-48E4-8134-169C9B8ECAC1}" dt="2022-01-04T15:35:33.752" v="497"/>
          <ac:picMkLst>
            <pc:docMk/>
            <pc:sldMk cId="2443120627" sldId="312"/>
            <ac:picMk id="19" creationId="{9CBAF86B-45F5-4C6A-8259-EE316AE11AE9}"/>
          </ac:picMkLst>
        </pc:picChg>
      </pc:sldChg>
      <pc:sldChg chg="addSp delSp modSp mod ord modNotesTx">
        <pc:chgData name="Natasha Martins" userId="fe3ab0ca-6667-4ce7-9713-9a64b47c37f9" providerId="ADAL" clId="{C24E99F5-B342-48E4-8134-169C9B8ECAC1}" dt="2022-01-27T09:36:08.453" v="9760" actId="5793"/>
        <pc:sldMkLst>
          <pc:docMk/>
          <pc:sldMk cId="2324009659" sldId="313"/>
        </pc:sldMkLst>
        <pc:spChg chg="mod">
          <ac:chgData name="Natasha Martins" userId="fe3ab0ca-6667-4ce7-9713-9a64b47c37f9" providerId="ADAL" clId="{C24E99F5-B342-48E4-8134-169C9B8ECAC1}" dt="2022-01-27T09:36:08.453" v="9760" actId="5793"/>
          <ac:spMkLst>
            <pc:docMk/>
            <pc:sldMk cId="2324009659" sldId="313"/>
            <ac:spMk id="6" creationId="{D054B927-6168-44B2-BD7E-4B2BB4C383F1}"/>
          </ac:spMkLst>
        </pc:spChg>
        <pc:grpChg chg="del">
          <ac:chgData name="Natasha Martins" userId="fe3ab0ca-6667-4ce7-9713-9a64b47c37f9" providerId="ADAL" clId="{C24E99F5-B342-48E4-8134-169C9B8ECAC1}" dt="2022-01-04T15:35:30.958" v="496" actId="21"/>
          <ac:grpSpMkLst>
            <pc:docMk/>
            <pc:sldMk cId="2324009659" sldId="313"/>
            <ac:grpSpMk id="13" creationId="{B1E7A833-B3A7-4D66-BECA-2A87E14283C3}"/>
          </ac:grpSpMkLst>
        </pc:grpChg>
        <pc:picChg chg="add mod">
          <ac:chgData name="Natasha Martins" userId="fe3ab0ca-6667-4ce7-9713-9a64b47c37f9" providerId="ADAL" clId="{C24E99F5-B342-48E4-8134-169C9B8ECAC1}" dt="2022-01-13T11:11:17.954" v="9748" actId="1076"/>
          <ac:picMkLst>
            <pc:docMk/>
            <pc:sldMk cId="2324009659" sldId="313"/>
            <ac:picMk id="3" creationId="{CEFFE00F-37F4-4EC5-B8B6-0D7688A1C6DF}"/>
          </ac:picMkLst>
        </pc:picChg>
        <pc:picChg chg="add del">
          <ac:chgData name="Natasha Martins" userId="fe3ab0ca-6667-4ce7-9713-9a64b47c37f9" providerId="ADAL" clId="{C24E99F5-B342-48E4-8134-169C9B8ECAC1}" dt="2022-01-04T15:35:23.386" v="493" actId="22"/>
          <ac:picMkLst>
            <pc:docMk/>
            <pc:sldMk cId="2324009659" sldId="313"/>
            <ac:picMk id="3" creationId="{F089EFD2-771D-44E8-8245-BBA72FC4FC39}"/>
          </ac:picMkLst>
        </pc:picChg>
        <pc:picChg chg="add del mod">
          <ac:chgData name="Natasha Martins" userId="fe3ab0ca-6667-4ce7-9713-9a64b47c37f9" providerId="ADAL" clId="{C24E99F5-B342-48E4-8134-169C9B8ECAC1}" dt="2022-01-13T11:10:57.804" v="9743" actId="478"/>
          <ac:picMkLst>
            <pc:docMk/>
            <pc:sldMk cId="2324009659" sldId="313"/>
            <ac:picMk id="14" creationId="{06838E99-9880-43A6-B3BE-DDC29AE39603}"/>
          </ac:picMkLst>
        </pc:picChg>
      </pc:sldChg>
      <pc:sldChg chg="addSp modSp modNotesTx">
        <pc:chgData name="Natasha Martins" userId="fe3ab0ca-6667-4ce7-9713-9a64b47c37f9" providerId="ADAL" clId="{C24E99F5-B342-48E4-8134-169C9B8ECAC1}" dt="2022-02-02T10:37:44.230" v="9762" actId="20577"/>
        <pc:sldMkLst>
          <pc:docMk/>
          <pc:sldMk cId="4264125781" sldId="314"/>
        </pc:sldMkLst>
        <pc:picChg chg="add mod">
          <ac:chgData name="Natasha Martins" userId="fe3ab0ca-6667-4ce7-9713-9a64b47c37f9" providerId="ADAL" clId="{C24E99F5-B342-48E4-8134-169C9B8ECAC1}" dt="2022-01-13T09:23:43.264" v="9234" actId="1076"/>
          <ac:picMkLst>
            <pc:docMk/>
            <pc:sldMk cId="4264125781" sldId="314"/>
            <ac:picMk id="2" creationId="{B3A75A9A-F1B5-4357-B0BC-2F4C56AA9BC5}"/>
          </ac:picMkLst>
        </pc:picChg>
      </pc:sldChg>
      <pc:sldChg chg="delSp modSp new mod modNotesTx">
        <pc:chgData name="Natasha Martins" userId="fe3ab0ca-6667-4ce7-9713-9a64b47c37f9" providerId="ADAL" clId="{C24E99F5-B342-48E4-8134-169C9B8ECAC1}" dt="2022-01-13T11:09:38.703" v="9742" actId="20577"/>
        <pc:sldMkLst>
          <pc:docMk/>
          <pc:sldMk cId="2480773690" sldId="315"/>
        </pc:sldMkLst>
        <pc:spChg chg="mod">
          <ac:chgData name="Natasha Martins" userId="fe3ab0ca-6667-4ce7-9713-9a64b47c37f9" providerId="ADAL" clId="{C24E99F5-B342-48E4-8134-169C9B8ECAC1}" dt="2022-01-04T15:36:43.837" v="524" actId="20577"/>
          <ac:spMkLst>
            <pc:docMk/>
            <pc:sldMk cId="2480773690" sldId="315"/>
            <ac:spMk id="2" creationId="{69D06BEE-442E-4EB9-921D-749F0B458D50}"/>
          </ac:spMkLst>
        </pc:spChg>
        <pc:spChg chg="del">
          <ac:chgData name="Natasha Martins" userId="fe3ab0ca-6667-4ce7-9713-9a64b47c37f9" providerId="ADAL" clId="{C24E99F5-B342-48E4-8134-169C9B8ECAC1}" dt="2022-01-04T15:36:35.850" v="509" actId="478"/>
          <ac:spMkLst>
            <pc:docMk/>
            <pc:sldMk cId="2480773690" sldId="315"/>
            <ac:spMk id="3" creationId="{15B0B592-3732-4822-941E-64F86FAFB022}"/>
          </ac:spMkLst>
        </pc:spChg>
      </pc:sldChg>
      <pc:sldChg chg="new del">
        <pc:chgData name="Natasha Martins" userId="fe3ab0ca-6667-4ce7-9713-9a64b47c37f9" providerId="ADAL" clId="{C24E99F5-B342-48E4-8134-169C9B8ECAC1}" dt="2022-01-04T15:36:24.616" v="508" actId="680"/>
        <pc:sldMkLst>
          <pc:docMk/>
          <pc:sldMk cId="2698705184" sldId="316"/>
        </pc:sldMkLst>
      </pc:sldChg>
      <pc:sldChg chg="new del">
        <pc:chgData name="Natasha Martins" userId="fe3ab0ca-6667-4ce7-9713-9a64b47c37f9" providerId="ADAL" clId="{C24E99F5-B342-48E4-8134-169C9B8ECAC1}" dt="2022-01-04T15:36:16.050" v="506" actId="680"/>
        <pc:sldMkLst>
          <pc:docMk/>
          <pc:sldMk cId="2844470907"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CED15-E27B-E848-8A67-A0305700F544}" type="datetimeFigureOut">
              <a:rPr lang="en-US" smtClean="0"/>
              <a:t>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825E3-4118-9443-B3F7-C8A635F9C9A4}" type="slidenum">
              <a:rPr lang="en-US" smtClean="0"/>
              <a:t>‹#›</a:t>
            </a:fld>
            <a:endParaRPr lang="en-US"/>
          </a:p>
        </p:txBody>
      </p:sp>
    </p:spTree>
    <p:extLst>
      <p:ext uri="{BB962C8B-B14F-4D97-AF65-F5344CB8AC3E}">
        <p14:creationId xmlns:p14="http://schemas.microsoft.com/office/powerpoint/2010/main" val="382385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8825E3-4118-9443-B3F7-C8A635F9C9A4}" type="slidenum">
              <a:rPr lang="en-US" smtClean="0"/>
              <a:t>1</a:t>
            </a:fld>
            <a:endParaRPr lang="en-US"/>
          </a:p>
        </p:txBody>
      </p:sp>
    </p:spTree>
    <p:extLst>
      <p:ext uri="{BB962C8B-B14F-4D97-AF65-F5344CB8AC3E}">
        <p14:creationId xmlns:p14="http://schemas.microsoft.com/office/powerpoint/2010/main" val="84295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8825E3-4118-9443-B3F7-C8A635F9C9A4}" type="slidenum">
              <a:rPr lang="en-US" smtClean="0"/>
              <a:t>2</a:t>
            </a:fld>
            <a:endParaRPr lang="en-US"/>
          </a:p>
        </p:txBody>
      </p:sp>
    </p:spTree>
    <p:extLst>
      <p:ext uri="{BB962C8B-B14F-4D97-AF65-F5344CB8AC3E}">
        <p14:creationId xmlns:p14="http://schemas.microsoft.com/office/powerpoint/2010/main" val="409413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8825E3-4118-9443-B3F7-C8A635F9C9A4}" type="slidenum">
              <a:rPr lang="en-US" smtClean="0"/>
              <a:t>3</a:t>
            </a:fld>
            <a:endParaRPr lang="en-US"/>
          </a:p>
        </p:txBody>
      </p:sp>
    </p:spTree>
    <p:extLst>
      <p:ext uri="{BB962C8B-B14F-4D97-AF65-F5344CB8AC3E}">
        <p14:creationId xmlns:p14="http://schemas.microsoft.com/office/powerpoint/2010/main" val="202966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check a child’s eligibility or even adult’s too we use the NHS BMI calculator. This takes your height, weight, age, ethnicity and activity level and gives you a centile score. A score above the 91</a:t>
            </a:r>
            <a:r>
              <a:rPr lang="en-US" baseline="30000"/>
              <a:t>st</a:t>
            </a:r>
            <a:r>
              <a:rPr lang="en-US"/>
              <a:t> centile suggests a child is overweight for their height and age. </a:t>
            </a:r>
          </a:p>
        </p:txBody>
      </p:sp>
      <p:sp>
        <p:nvSpPr>
          <p:cNvPr id="4" name="Slide Number Placeholder 3"/>
          <p:cNvSpPr>
            <a:spLocks noGrp="1"/>
          </p:cNvSpPr>
          <p:nvPr>
            <p:ph type="sldNum" sz="quarter" idx="5"/>
          </p:nvPr>
        </p:nvSpPr>
        <p:spPr/>
        <p:txBody>
          <a:bodyPr/>
          <a:lstStyle/>
          <a:p>
            <a:fld id="{458825E3-4118-9443-B3F7-C8A635F9C9A4}" type="slidenum">
              <a:rPr lang="en-US" smtClean="0"/>
              <a:t>4</a:t>
            </a:fld>
            <a:endParaRPr lang="en-US"/>
          </a:p>
        </p:txBody>
      </p:sp>
    </p:spTree>
    <p:extLst>
      <p:ext uri="{BB962C8B-B14F-4D97-AF65-F5344CB8AC3E}">
        <p14:creationId xmlns:p14="http://schemas.microsoft.com/office/powerpoint/2010/main" val="265864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8825E3-4118-9443-B3F7-C8A635F9C9A4}" type="slidenum">
              <a:rPr lang="en-US" smtClean="0"/>
              <a:t>5</a:t>
            </a:fld>
            <a:endParaRPr lang="en-US"/>
          </a:p>
        </p:txBody>
      </p:sp>
    </p:spTree>
    <p:extLst>
      <p:ext uri="{BB962C8B-B14F-4D97-AF65-F5344CB8AC3E}">
        <p14:creationId xmlns:p14="http://schemas.microsoft.com/office/powerpoint/2010/main" val="393794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re-run sessions for the full 12 weeks again </a:t>
            </a:r>
            <a:endParaRPr lang="en-GB"/>
          </a:p>
        </p:txBody>
      </p:sp>
      <p:sp>
        <p:nvSpPr>
          <p:cNvPr id="4" name="Slide Number Placeholder 3"/>
          <p:cNvSpPr>
            <a:spLocks noGrp="1"/>
          </p:cNvSpPr>
          <p:nvPr>
            <p:ph type="sldNum" sz="quarter" idx="5"/>
          </p:nvPr>
        </p:nvSpPr>
        <p:spPr/>
        <p:txBody>
          <a:bodyPr/>
          <a:lstStyle/>
          <a:p>
            <a:fld id="{458825E3-4118-9443-B3F7-C8A635F9C9A4}" type="slidenum">
              <a:rPr lang="en-US" smtClean="0"/>
              <a:t>7</a:t>
            </a:fld>
            <a:endParaRPr lang="en-US"/>
          </a:p>
        </p:txBody>
      </p:sp>
    </p:spTree>
    <p:extLst>
      <p:ext uri="{BB962C8B-B14F-4D97-AF65-F5344CB8AC3E}">
        <p14:creationId xmlns:p14="http://schemas.microsoft.com/office/powerpoint/2010/main" val="247208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8825E3-4118-9443-B3F7-C8A635F9C9A4}" type="slidenum">
              <a:rPr lang="en-US" smtClean="0"/>
              <a:t>10</a:t>
            </a:fld>
            <a:endParaRPr lang="en-US"/>
          </a:p>
        </p:txBody>
      </p:sp>
    </p:spTree>
    <p:extLst>
      <p:ext uri="{BB962C8B-B14F-4D97-AF65-F5344CB8AC3E}">
        <p14:creationId xmlns:p14="http://schemas.microsoft.com/office/powerpoint/2010/main" val="181132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orange box will change depending on whether you are the referrer or the family directly refers themselves but the details are more or less the same. They will also ask how you heard of our services and you can either put my name down or there should also be an option for email recruitment. </a:t>
            </a:r>
          </a:p>
        </p:txBody>
      </p:sp>
      <p:sp>
        <p:nvSpPr>
          <p:cNvPr id="4" name="Slide Number Placeholder 3"/>
          <p:cNvSpPr>
            <a:spLocks noGrp="1"/>
          </p:cNvSpPr>
          <p:nvPr>
            <p:ph type="sldNum" sz="quarter" idx="5"/>
          </p:nvPr>
        </p:nvSpPr>
        <p:spPr/>
        <p:txBody>
          <a:bodyPr/>
          <a:lstStyle/>
          <a:p>
            <a:fld id="{458825E3-4118-9443-B3F7-C8A635F9C9A4}" type="slidenum">
              <a:rPr lang="en-US" smtClean="0"/>
              <a:t>13</a:t>
            </a:fld>
            <a:endParaRPr lang="en-US"/>
          </a:p>
        </p:txBody>
      </p:sp>
    </p:spTree>
    <p:extLst>
      <p:ext uri="{BB962C8B-B14F-4D97-AF65-F5344CB8AC3E}">
        <p14:creationId xmlns:p14="http://schemas.microsoft.com/office/powerpoint/2010/main" val="372119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8825E3-4118-9443-B3F7-C8A635F9C9A4}" type="slidenum">
              <a:rPr lang="en-US" smtClean="0"/>
              <a:t>14</a:t>
            </a:fld>
            <a:endParaRPr lang="en-US"/>
          </a:p>
        </p:txBody>
      </p:sp>
    </p:spTree>
    <p:extLst>
      <p:ext uri="{BB962C8B-B14F-4D97-AF65-F5344CB8AC3E}">
        <p14:creationId xmlns:p14="http://schemas.microsoft.com/office/powerpoint/2010/main" val="33088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4.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99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DD5421-43B2-A142-8068-E2FF20845181}"/>
              </a:ext>
            </a:extLst>
          </p:cNvPr>
          <p:cNvPicPr>
            <a:picLocks noChangeAspect="1"/>
          </p:cNvPicPr>
          <p:nvPr userDrawn="1"/>
        </p:nvPicPr>
        <p:blipFill>
          <a:blip r:embed="rId2"/>
          <a:stretch>
            <a:fillRect/>
          </a:stretch>
        </p:blipFill>
        <p:spPr>
          <a:xfrm>
            <a:off x="468568" y="5469234"/>
            <a:ext cx="1851267" cy="1079905"/>
          </a:xfrm>
          <a:prstGeom prst="rect">
            <a:avLst/>
          </a:prstGeom>
        </p:spPr>
      </p:pic>
      <p:sp>
        <p:nvSpPr>
          <p:cNvPr id="6" name="Text Placeholder 3">
            <a:extLst>
              <a:ext uri="{FF2B5EF4-FFF2-40B4-BE49-F238E27FC236}">
                <a16:creationId xmlns:a16="http://schemas.microsoft.com/office/drawing/2014/main" id="{EC8517AC-6365-654F-9B68-665E7AED3A0F}"/>
              </a:ext>
            </a:extLst>
          </p:cNvPr>
          <p:cNvSpPr>
            <a:spLocks noGrp="1"/>
          </p:cNvSpPr>
          <p:nvPr>
            <p:ph type="body" sz="half" idx="2" hasCustomPrompt="1"/>
          </p:nvPr>
        </p:nvSpPr>
        <p:spPr>
          <a:xfrm>
            <a:off x="491817" y="1639938"/>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9" name="Text Placeholder 10">
            <a:extLst>
              <a:ext uri="{FF2B5EF4-FFF2-40B4-BE49-F238E27FC236}">
                <a16:creationId xmlns:a16="http://schemas.microsoft.com/office/drawing/2014/main" id="{96B39308-98AA-D84D-AF35-E2FA08244498}"/>
              </a:ext>
            </a:extLst>
          </p:cNvPr>
          <p:cNvSpPr>
            <a:spLocks noGrp="1"/>
          </p:cNvSpPr>
          <p:nvPr>
            <p:ph type="body" sz="quarter" idx="10" hasCustomPrompt="1"/>
          </p:nvPr>
        </p:nvSpPr>
        <p:spPr>
          <a:xfrm>
            <a:off x="497913" y="50927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add text</a:t>
            </a:r>
            <a:endParaRPr lang="en-US"/>
          </a:p>
        </p:txBody>
      </p:sp>
    </p:spTree>
    <p:extLst>
      <p:ext uri="{BB962C8B-B14F-4D97-AF65-F5344CB8AC3E}">
        <p14:creationId xmlns:p14="http://schemas.microsoft.com/office/powerpoint/2010/main" val="68614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8C61638-6CAC-FA4C-B0BF-B409CB540708}"/>
              </a:ext>
            </a:extLst>
          </p:cNvPr>
          <p:cNvSpPr>
            <a:spLocks noGrp="1"/>
          </p:cNvSpPr>
          <p:nvPr>
            <p:ph type="body" sz="half" idx="2" hasCustomPrompt="1"/>
          </p:nvPr>
        </p:nvSpPr>
        <p:spPr>
          <a:xfrm>
            <a:off x="491817" y="1641467"/>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9" name="Text Placeholder 10">
            <a:extLst>
              <a:ext uri="{FF2B5EF4-FFF2-40B4-BE49-F238E27FC236}">
                <a16:creationId xmlns:a16="http://schemas.microsoft.com/office/drawing/2014/main" id="{BB6011EF-A4AB-1948-B174-F401DE137F9A}"/>
              </a:ext>
            </a:extLst>
          </p:cNvPr>
          <p:cNvSpPr>
            <a:spLocks noGrp="1"/>
          </p:cNvSpPr>
          <p:nvPr>
            <p:ph type="body" sz="quarter" idx="10" hasCustomPrompt="1"/>
          </p:nvPr>
        </p:nvSpPr>
        <p:spPr>
          <a:xfrm>
            <a:off x="497913" y="50927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add text</a:t>
            </a:r>
            <a:endParaRPr lang="en-US"/>
          </a:p>
        </p:txBody>
      </p:sp>
    </p:spTree>
    <p:extLst>
      <p:ext uri="{BB962C8B-B14F-4D97-AF65-F5344CB8AC3E}">
        <p14:creationId xmlns:p14="http://schemas.microsoft.com/office/powerpoint/2010/main" val="367389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E315F1D3-B80E-C54C-A3D1-206EA6DA16E3}"/>
              </a:ext>
            </a:extLst>
          </p:cNvPr>
          <p:cNvSpPr>
            <a:spLocks noGrp="1"/>
          </p:cNvSpPr>
          <p:nvPr>
            <p:ph type="pic" sz="quarter" idx="11"/>
          </p:nvPr>
        </p:nvSpPr>
        <p:spPr>
          <a:xfrm>
            <a:off x="7083000" y="1640498"/>
            <a:ext cx="3670300" cy="3119438"/>
          </a:xfrm>
          <a:prstGeom prst="rect">
            <a:avLst/>
          </a:prstGeom>
        </p:spPr>
        <p:txBody>
          <a:bodyPr/>
          <a:lstStyle/>
          <a:p>
            <a:endParaRPr lang="en-US"/>
          </a:p>
        </p:txBody>
      </p:sp>
      <p:sp>
        <p:nvSpPr>
          <p:cNvPr id="13" name="Text Placeholder 3">
            <a:extLst>
              <a:ext uri="{FF2B5EF4-FFF2-40B4-BE49-F238E27FC236}">
                <a16:creationId xmlns:a16="http://schemas.microsoft.com/office/drawing/2014/main" id="{498F3D0A-53F3-B54C-90D9-9FA75D9BB6EF}"/>
              </a:ext>
            </a:extLst>
          </p:cNvPr>
          <p:cNvSpPr>
            <a:spLocks noGrp="1"/>
          </p:cNvSpPr>
          <p:nvPr>
            <p:ph type="body" sz="half" idx="2" hasCustomPrompt="1"/>
          </p:nvPr>
        </p:nvSpPr>
        <p:spPr>
          <a:xfrm>
            <a:off x="497913" y="1646160"/>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8" name="Text Placeholder 10">
            <a:extLst>
              <a:ext uri="{FF2B5EF4-FFF2-40B4-BE49-F238E27FC236}">
                <a16:creationId xmlns:a16="http://schemas.microsoft.com/office/drawing/2014/main" id="{D1EAFE26-7D82-0548-846E-DBFA53FAD031}"/>
              </a:ext>
            </a:extLst>
          </p:cNvPr>
          <p:cNvSpPr>
            <a:spLocks noGrp="1"/>
          </p:cNvSpPr>
          <p:nvPr>
            <p:ph type="body" sz="quarter" idx="10" hasCustomPrompt="1"/>
          </p:nvPr>
        </p:nvSpPr>
        <p:spPr>
          <a:xfrm>
            <a:off x="497913" y="50927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add text</a:t>
            </a:r>
            <a:endParaRPr lang="en-US"/>
          </a:p>
        </p:txBody>
      </p:sp>
    </p:spTree>
    <p:extLst>
      <p:ext uri="{BB962C8B-B14F-4D97-AF65-F5344CB8AC3E}">
        <p14:creationId xmlns:p14="http://schemas.microsoft.com/office/powerpoint/2010/main" val="217574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99C246-EB30-3B46-B81F-9A4912AA3CFF}"/>
              </a:ext>
            </a:extLst>
          </p:cNvPr>
          <p:cNvPicPr>
            <a:picLocks noChangeAspect="1"/>
          </p:cNvPicPr>
          <p:nvPr userDrawn="1"/>
        </p:nvPicPr>
        <p:blipFill>
          <a:blip r:embed="rId2"/>
          <a:stretch>
            <a:fillRect/>
          </a:stretch>
        </p:blipFill>
        <p:spPr>
          <a:xfrm>
            <a:off x="936065" y="3269703"/>
            <a:ext cx="584200" cy="457200"/>
          </a:xfrm>
          <a:prstGeom prst="rect">
            <a:avLst/>
          </a:prstGeom>
        </p:spPr>
      </p:pic>
      <p:pic>
        <p:nvPicPr>
          <p:cNvPr id="8" name="Picture 7">
            <a:extLst>
              <a:ext uri="{FF2B5EF4-FFF2-40B4-BE49-F238E27FC236}">
                <a16:creationId xmlns:a16="http://schemas.microsoft.com/office/drawing/2014/main" id="{20CFD902-364A-5E48-BF21-E891E3E81846}"/>
              </a:ext>
            </a:extLst>
          </p:cNvPr>
          <p:cNvPicPr>
            <a:picLocks noChangeAspect="1"/>
          </p:cNvPicPr>
          <p:nvPr userDrawn="1"/>
        </p:nvPicPr>
        <p:blipFill>
          <a:blip r:embed="rId3"/>
          <a:stretch>
            <a:fillRect/>
          </a:stretch>
        </p:blipFill>
        <p:spPr>
          <a:xfrm>
            <a:off x="2003239" y="3180803"/>
            <a:ext cx="520700" cy="546100"/>
          </a:xfrm>
          <a:prstGeom prst="rect">
            <a:avLst/>
          </a:prstGeom>
        </p:spPr>
      </p:pic>
      <p:pic>
        <p:nvPicPr>
          <p:cNvPr id="9" name="Picture 8">
            <a:extLst>
              <a:ext uri="{FF2B5EF4-FFF2-40B4-BE49-F238E27FC236}">
                <a16:creationId xmlns:a16="http://schemas.microsoft.com/office/drawing/2014/main" id="{5D20B5BE-20DB-8641-B6ED-E6AD3BA3AE7D}"/>
              </a:ext>
            </a:extLst>
          </p:cNvPr>
          <p:cNvPicPr>
            <a:picLocks noChangeAspect="1"/>
          </p:cNvPicPr>
          <p:nvPr userDrawn="1"/>
        </p:nvPicPr>
        <p:blipFill>
          <a:blip r:embed="rId4"/>
          <a:stretch>
            <a:fillRect/>
          </a:stretch>
        </p:blipFill>
        <p:spPr>
          <a:xfrm>
            <a:off x="2869452" y="3282403"/>
            <a:ext cx="482600" cy="431800"/>
          </a:xfrm>
          <a:prstGeom prst="rect">
            <a:avLst/>
          </a:prstGeom>
        </p:spPr>
      </p:pic>
      <p:pic>
        <p:nvPicPr>
          <p:cNvPr id="10" name="Picture 9">
            <a:extLst>
              <a:ext uri="{FF2B5EF4-FFF2-40B4-BE49-F238E27FC236}">
                <a16:creationId xmlns:a16="http://schemas.microsoft.com/office/drawing/2014/main" id="{F8D10F8B-41DB-7F47-B38F-FA46AF75B914}"/>
              </a:ext>
            </a:extLst>
          </p:cNvPr>
          <p:cNvPicPr>
            <a:picLocks noChangeAspect="1"/>
          </p:cNvPicPr>
          <p:nvPr userDrawn="1"/>
        </p:nvPicPr>
        <p:blipFill>
          <a:blip r:embed="rId5"/>
          <a:stretch>
            <a:fillRect/>
          </a:stretch>
        </p:blipFill>
        <p:spPr>
          <a:xfrm>
            <a:off x="3697565" y="3314153"/>
            <a:ext cx="355600" cy="368300"/>
          </a:xfrm>
          <a:prstGeom prst="rect">
            <a:avLst/>
          </a:prstGeom>
        </p:spPr>
      </p:pic>
      <p:pic>
        <p:nvPicPr>
          <p:cNvPr id="11" name="Picture 10">
            <a:extLst>
              <a:ext uri="{FF2B5EF4-FFF2-40B4-BE49-F238E27FC236}">
                <a16:creationId xmlns:a16="http://schemas.microsoft.com/office/drawing/2014/main" id="{8FEA2EDC-9A81-3F4C-9049-E36C0A3D4C61}"/>
              </a:ext>
            </a:extLst>
          </p:cNvPr>
          <p:cNvPicPr>
            <a:picLocks noChangeAspect="1"/>
          </p:cNvPicPr>
          <p:nvPr userDrawn="1"/>
        </p:nvPicPr>
        <p:blipFill>
          <a:blip r:embed="rId6"/>
          <a:stretch>
            <a:fillRect/>
          </a:stretch>
        </p:blipFill>
        <p:spPr>
          <a:xfrm>
            <a:off x="4398678" y="3282403"/>
            <a:ext cx="546100" cy="482600"/>
          </a:xfrm>
          <a:prstGeom prst="rect">
            <a:avLst/>
          </a:prstGeom>
        </p:spPr>
      </p:pic>
      <p:pic>
        <p:nvPicPr>
          <p:cNvPr id="12" name="Picture 11">
            <a:extLst>
              <a:ext uri="{FF2B5EF4-FFF2-40B4-BE49-F238E27FC236}">
                <a16:creationId xmlns:a16="http://schemas.microsoft.com/office/drawing/2014/main" id="{D580698B-32C0-7244-B0CE-BDCA75356090}"/>
              </a:ext>
            </a:extLst>
          </p:cNvPr>
          <p:cNvPicPr>
            <a:picLocks noChangeAspect="1"/>
          </p:cNvPicPr>
          <p:nvPr userDrawn="1"/>
        </p:nvPicPr>
        <p:blipFill>
          <a:blip r:embed="rId7"/>
          <a:stretch>
            <a:fillRect/>
          </a:stretch>
        </p:blipFill>
        <p:spPr>
          <a:xfrm>
            <a:off x="5226791" y="3117303"/>
            <a:ext cx="685800" cy="647700"/>
          </a:xfrm>
          <a:prstGeom prst="rect">
            <a:avLst/>
          </a:prstGeom>
        </p:spPr>
      </p:pic>
      <p:pic>
        <p:nvPicPr>
          <p:cNvPr id="13" name="Picture 12">
            <a:extLst>
              <a:ext uri="{FF2B5EF4-FFF2-40B4-BE49-F238E27FC236}">
                <a16:creationId xmlns:a16="http://schemas.microsoft.com/office/drawing/2014/main" id="{0937F00C-5BE6-3C4C-9DF4-83D2CC39608C}"/>
              </a:ext>
            </a:extLst>
          </p:cNvPr>
          <p:cNvPicPr>
            <a:picLocks noChangeAspect="1"/>
          </p:cNvPicPr>
          <p:nvPr userDrawn="1"/>
        </p:nvPicPr>
        <p:blipFill>
          <a:blip r:embed="rId8"/>
          <a:stretch>
            <a:fillRect/>
          </a:stretch>
        </p:blipFill>
        <p:spPr>
          <a:xfrm>
            <a:off x="6172192" y="3269703"/>
            <a:ext cx="469900" cy="495300"/>
          </a:xfrm>
          <a:prstGeom prst="rect">
            <a:avLst/>
          </a:prstGeom>
        </p:spPr>
      </p:pic>
      <p:pic>
        <p:nvPicPr>
          <p:cNvPr id="14" name="Picture 13">
            <a:extLst>
              <a:ext uri="{FF2B5EF4-FFF2-40B4-BE49-F238E27FC236}">
                <a16:creationId xmlns:a16="http://schemas.microsoft.com/office/drawing/2014/main" id="{FE34A296-CBA8-F44E-AEEF-2206892CD716}"/>
              </a:ext>
            </a:extLst>
          </p:cNvPr>
          <p:cNvPicPr>
            <a:picLocks noChangeAspect="1"/>
          </p:cNvPicPr>
          <p:nvPr userDrawn="1"/>
        </p:nvPicPr>
        <p:blipFill>
          <a:blip r:embed="rId9"/>
          <a:stretch>
            <a:fillRect/>
          </a:stretch>
        </p:blipFill>
        <p:spPr>
          <a:xfrm>
            <a:off x="6980524" y="3231603"/>
            <a:ext cx="533400" cy="482600"/>
          </a:xfrm>
          <a:prstGeom prst="rect">
            <a:avLst/>
          </a:prstGeom>
        </p:spPr>
      </p:pic>
      <p:pic>
        <p:nvPicPr>
          <p:cNvPr id="15" name="Picture 14">
            <a:extLst>
              <a:ext uri="{FF2B5EF4-FFF2-40B4-BE49-F238E27FC236}">
                <a16:creationId xmlns:a16="http://schemas.microsoft.com/office/drawing/2014/main" id="{3F4B02E7-92AE-0D4D-BCAE-9CED543D45E5}"/>
              </a:ext>
            </a:extLst>
          </p:cNvPr>
          <p:cNvPicPr>
            <a:picLocks noChangeAspect="1"/>
          </p:cNvPicPr>
          <p:nvPr userDrawn="1"/>
        </p:nvPicPr>
        <p:blipFill>
          <a:blip r:embed="rId10"/>
          <a:stretch>
            <a:fillRect/>
          </a:stretch>
        </p:blipFill>
        <p:spPr>
          <a:xfrm>
            <a:off x="999565" y="4139653"/>
            <a:ext cx="520700" cy="546100"/>
          </a:xfrm>
          <a:prstGeom prst="rect">
            <a:avLst/>
          </a:prstGeom>
        </p:spPr>
      </p:pic>
      <p:pic>
        <p:nvPicPr>
          <p:cNvPr id="16" name="Picture 15">
            <a:extLst>
              <a:ext uri="{FF2B5EF4-FFF2-40B4-BE49-F238E27FC236}">
                <a16:creationId xmlns:a16="http://schemas.microsoft.com/office/drawing/2014/main" id="{61463064-AD89-8646-AC39-681E551B62FB}"/>
              </a:ext>
            </a:extLst>
          </p:cNvPr>
          <p:cNvPicPr>
            <a:picLocks noChangeAspect="1"/>
          </p:cNvPicPr>
          <p:nvPr userDrawn="1"/>
        </p:nvPicPr>
        <p:blipFill>
          <a:blip r:embed="rId11"/>
          <a:stretch>
            <a:fillRect/>
          </a:stretch>
        </p:blipFill>
        <p:spPr>
          <a:xfrm>
            <a:off x="1946089" y="4177753"/>
            <a:ext cx="635000" cy="508000"/>
          </a:xfrm>
          <a:prstGeom prst="rect">
            <a:avLst/>
          </a:prstGeom>
        </p:spPr>
      </p:pic>
      <p:pic>
        <p:nvPicPr>
          <p:cNvPr id="17" name="Picture 16">
            <a:extLst>
              <a:ext uri="{FF2B5EF4-FFF2-40B4-BE49-F238E27FC236}">
                <a16:creationId xmlns:a16="http://schemas.microsoft.com/office/drawing/2014/main" id="{29508685-BD44-0C45-98B4-A850F5632656}"/>
              </a:ext>
            </a:extLst>
          </p:cNvPr>
          <p:cNvPicPr>
            <a:picLocks noChangeAspect="1"/>
          </p:cNvPicPr>
          <p:nvPr userDrawn="1"/>
        </p:nvPicPr>
        <p:blipFill>
          <a:blip r:embed="rId12"/>
          <a:stretch>
            <a:fillRect/>
          </a:stretch>
        </p:blipFill>
        <p:spPr>
          <a:xfrm>
            <a:off x="2869452" y="4215853"/>
            <a:ext cx="596900" cy="469900"/>
          </a:xfrm>
          <a:prstGeom prst="rect">
            <a:avLst/>
          </a:prstGeom>
        </p:spPr>
      </p:pic>
      <p:pic>
        <p:nvPicPr>
          <p:cNvPr id="18" name="Picture 17">
            <a:extLst>
              <a:ext uri="{FF2B5EF4-FFF2-40B4-BE49-F238E27FC236}">
                <a16:creationId xmlns:a16="http://schemas.microsoft.com/office/drawing/2014/main" id="{31559427-E351-C043-A6AF-614825E7F586}"/>
              </a:ext>
            </a:extLst>
          </p:cNvPr>
          <p:cNvPicPr>
            <a:picLocks noChangeAspect="1"/>
          </p:cNvPicPr>
          <p:nvPr userDrawn="1"/>
        </p:nvPicPr>
        <p:blipFill>
          <a:blip r:embed="rId13"/>
          <a:stretch>
            <a:fillRect/>
          </a:stretch>
        </p:blipFill>
        <p:spPr>
          <a:xfrm>
            <a:off x="3653109" y="4266653"/>
            <a:ext cx="520700" cy="419100"/>
          </a:xfrm>
          <a:prstGeom prst="rect">
            <a:avLst/>
          </a:prstGeom>
        </p:spPr>
      </p:pic>
      <p:sp>
        <p:nvSpPr>
          <p:cNvPr id="23" name="Text Placeholder 10">
            <a:extLst>
              <a:ext uri="{FF2B5EF4-FFF2-40B4-BE49-F238E27FC236}">
                <a16:creationId xmlns:a16="http://schemas.microsoft.com/office/drawing/2014/main" id="{A878565C-6FE7-0947-9B81-7CD9DCCD671E}"/>
              </a:ext>
            </a:extLst>
          </p:cNvPr>
          <p:cNvSpPr>
            <a:spLocks noGrp="1"/>
          </p:cNvSpPr>
          <p:nvPr>
            <p:ph type="body" sz="quarter" idx="10" hasCustomPrompt="1"/>
          </p:nvPr>
        </p:nvSpPr>
        <p:spPr>
          <a:xfrm>
            <a:off x="497913" y="50927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Some illustrations to use</a:t>
            </a:r>
            <a:endParaRPr lang="en-US"/>
          </a:p>
        </p:txBody>
      </p:sp>
    </p:spTree>
    <p:extLst>
      <p:ext uri="{BB962C8B-B14F-4D97-AF65-F5344CB8AC3E}">
        <p14:creationId xmlns:p14="http://schemas.microsoft.com/office/powerpoint/2010/main" val="1971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12886-0E0F-D040-8BD5-F4004CBAF256}"/>
              </a:ext>
            </a:extLst>
          </p:cNvPr>
          <p:cNvPicPr>
            <a:picLocks noChangeAspect="1"/>
          </p:cNvPicPr>
          <p:nvPr userDrawn="1"/>
        </p:nvPicPr>
        <p:blipFill>
          <a:blip r:embed="rId2"/>
          <a:stretch>
            <a:fillRect/>
          </a:stretch>
        </p:blipFill>
        <p:spPr>
          <a:xfrm>
            <a:off x="6723380" y="1447800"/>
            <a:ext cx="4292600" cy="3708400"/>
          </a:xfrm>
          <a:prstGeom prst="rect">
            <a:avLst/>
          </a:prstGeom>
        </p:spPr>
      </p:pic>
      <p:pic>
        <p:nvPicPr>
          <p:cNvPr id="3" name="Picture 2">
            <a:extLst>
              <a:ext uri="{FF2B5EF4-FFF2-40B4-BE49-F238E27FC236}">
                <a16:creationId xmlns:a16="http://schemas.microsoft.com/office/drawing/2014/main" id="{3894BAB1-4B70-5949-A9D3-63E019E19E73}"/>
              </a:ext>
            </a:extLst>
          </p:cNvPr>
          <p:cNvPicPr>
            <a:picLocks noChangeAspect="1"/>
          </p:cNvPicPr>
          <p:nvPr userDrawn="1"/>
        </p:nvPicPr>
        <p:blipFill>
          <a:blip r:embed="rId3"/>
          <a:stretch>
            <a:fillRect/>
          </a:stretch>
        </p:blipFill>
        <p:spPr>
          <a:xfrm>
            <a:off x="479425" y="512763"/>
            <a:ext cx="4267200" cy="981710"/>
          </a:xfrm>
          <a:prstGeom prst="rect">
            <a:avLst/>
          </a:prstGeom>
        </p:spPr>
      </p:pic>
      <p:sp>
        <p:nvSpPr>
          <p:cNvPr id="2" name="Title 1">
            <a:extLst>
              <a:ext uri="{FF2B5EF4-FFF2-40B4-BE49-F238E27FC236}">
                <a16:creationId xmlns:a16="http://schemas.microsoft.com/office/drawing/2014/main" id="{A93DFD26-3F5C-E64E-BAAB-EA267F95904E}"/>
              </a:ext>
            </a:extLst>
          </p:cNvPr>
          <p:cNvSpPr>
            <a:spLocks noGrp="1"/>
          </p:cNvSpPr>
          <p:nvPr>
            <p:ph type="title" hasCustomPrompt="1"/>
          </p:nvPr>
        </p:nvSpPr>
        <p:spPr>
          <a:xfrm>
            <a:off x="648235" y="662176"/>
            <a:ext cx="2689035" cy="715985"/>
          </a:xfrm>
          <a:prstGeom prst="rect">
            <a:avLst/>
          </a:prstGeom>
        </p:spPr>
        <p:txBody>
          <a:bodyPr anchor="b"/>
          <a:lstStyle>
            <a:lvl1pPr>
              <a:defRPr sz="3200">
                <a:solidFill>
                  <a:schemeClr val="bg1"/>
                </a:solidFill>
              </a:defRPr>
            </a:lvl1pPr>
          </a:lstStyle>
          <a:p>
            <a:r>
              <a:rPr lang="en-GB"/>
              <a:t>Subheading</a:t>
            </a:r>
            <a:endParaRPr lang="en-US"/>
          </a:p>
        </p:txBody>
      </p:sp>
      <p:sp>
        <p:nvSpPr>
          <p:cNvPr id="7" name="Picture Placeholder 6">
            <a:extLst>
              <a:ext uri="{FF2B5EF4-FFF2-40B4-BE49-F238E27FC236}">
                <a16:creationId xmlns:a16="http://schemas.microsoft.com/office/drawing/2014/main" id="{7E4F9825-FFBF-3B4E-9FB5-E90FF31E5642}"/>
              </a:ext>
            </a:extLst>
          </p:cNvPr>
          <p:cNvSpPr>
            <a:spLocks noGrp="1"/>
          </p:cNvSpPr>
          <p:nvPr>
            <p:ph type="pic" sz="quarter" idx="10"/>
          </p:nvPr>
        </p:nvSpPr>
        <p:spPr>
          <a:xfrm>
            <a:off x="668338" y="1929460"/>
            <a:ext cx="4267200" cy="3113087"/>
          </a:xfrm>
          <a:prstGeom prst="rect">
            <a:avLst/>
          </a:prstGeom>
        </p:spPr>
        <p:txBody>
          <a:bodyPr/>
          <a:lstStyle/>
          <a:p>
            <a:endParaRPr lang="en-US"/>
          </a:p>
        </p:txBody>
      </p:sp>
      <p:sp>
        <p:nvSpPr>
          <p:cNvPr id="9" name="Text Placeholder 8">
            <a:extLst>
              <a:ext uri="{FF2B5EF4-FFF2-40B4-BE49-F238E27FC236}">
                <a16:creationId xmlns:a16="http://schemas.microsoft.com/office/drawing/2014/main" id="{A7AD4BE0-71D5-7E43-B2E3-DE95588C34FC}"/>
              </a:ext>
            </a:extLst>
          </p:cNvPr>
          <p:cNvSpPr>
            <a:spLocks noGrp="1"/>
          </p:cNvSpPr>
          <p:nvPr>
            <p:ph type="body" sz="quarter" idx="11"/>
          </p:nvPr>
        </p:nvSpPr>
        <p:spPr>
          <a:xfrm>
            <a:off x="7015163" y="1701800"/>
            <a:ext cx="3457575" cy="292735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a:t>
            </a:r>
            <a:endParaRPr lang="en-US"/>
          </a:p>
          <a:p>
            <a:pPr lvl="0"/>
            <a:endParaRPr lang="en-US"/>
          </a:p>
        </p:txBody>
      </p:sp>
    </p:spTree>
    <p:extLst>
      <p:ext uri="{BB962C8B-B14F-4D97-AF65-F5344CB8AC3E}">
        <p14:creationId xmlns:p14="http://schemas.microsoft.com/office/powerpoint/2010/main" val="4024102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2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CBDB915-F938-984A-A9AC-5F8E19967FAB}"/>
              </a:ext>
            </a:extLst>
          </p:cNvPr>
          <p:cNvSpPr>
            <a:spLocks noGrp="1"/>
          </p:cNvSpPr>
          <p:nvPr>
            <p:ph type="pic" sz="quarter" idx="10"/>
          </p:nvPr>
        </p:nvSpPr>
        <p:spPr>
          <a:xfrm>
            <a:off x="6320852" y="1815346"/>
            <a:ext cx="4876800" cy="4286250"/>
          </a:xfrm>
          <a:prstGeom prst="rect">
            <a:avLst/>
          </a:prstGeom>
        </p:spPr>
        <p:txBody>
          <a:bodyPr/>
          <a:lstStyle/>
          <a:p>
            <a:endParaRPr lang="en-US"/>
          </a:p>
        </p:txBody>
      </p:sp>
      <p:sp>
        <p:nvSpPr>
          <p:cNvPr id="7" name="Text Placeholder 3">
            <a:extLst>
              <a:ext uri="{FF2B5EF4-FFF2-40B4-BE49-F238E27FC236}">
                <a16:creationId xmlns:a16="http://schemas.microsoft.com/office/drawing/2014/main" id="{F463D9DC-3A8A-FA44-80D1-E7B893C192C3}"/>
              </a:ext>
            </a:extLst>
          </p:cNvPr>
          <p:cNvSpPr>
            <a:spLocks noGrp="1"/>
          </p:cNvSpPr>
          <p:nvPr>
            <p:ph type="body" sz="half" idx="2" hasCustomPrompt="1"/>
          </p:nvPr>
        </p:nvSpPr>
        <p:spPr>
          <a:xfrm>
            <a:off x="1322388" y="830460"/>
            <a:ext cx="3932237" cy="5271135"/>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Tree>
    <p:extLst>
      <p:ext uri="{BB962C8B-B14F-4D97-AF65-F5344CB8AC3E}">
        <p14:creationId xmlns:p14="http://schemas.microsoft.com/office/powerpoint/2010/main" val="3954677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14539-272F-FD45-977B-257992D9A253}"/>
              </a:ext>
            </a:extLst>
          </p:cNvPr>
          <p:cNvPicPr>
            <a:picLocks noChangeAspect="1"/>
          </p:cNvPicPr>
          <p:nvPr userDrawn="1"/>
        </p:nvPicPr>
        <p:blipFill>
          <a:blip r:embed="rId2"/>
          <a:stretch>
            <a:fillRect/>
          </a:stretch>
        </p:blipFill>
        <p:spPr>
          <a:xfrm>
            <a:off x="617258" y="472440"/>
            <a:ext cx="5036782" cy="5227320"/>
          </a:xfrm>
          <a:prstGeom prst="rect">
            <a:avLst/>
          </a:prstGeom>
        </p:spPr>
      </p:pic>
      <p:sp>
        <p:nvSpPr>
          <p:cNvPr id="2" name="Title 1">
            <a:extLst>
              <a:ext uri="{FF2B5EF4-FFF2-40B4-BE49-F238E27FC236}">
                <a16:creationId xmlns:a16="http://schemas.microsoft.com/office/drawing/2014/main" id="{A93DFD26-3F5C-E64E-BAAB-EA267F95904E}"/>
              </a:ext>
            </a:extLst>
          </p:cNvPr>
          <p:cNvSpPr>
            <a:spLocks noGrp="1"/>
          </p:cNvSpPr>
          <p:nvPr>
            <p:ph type="title" hasCustomPrompt="1"/>
          </p:nvPr>
        </p:nvSpPr>
        <p:spPr>
          <a:xfrm>
            <a:off x="860988" y="723539"/>
            <a:ext cx="2689035" cy="715985"/>
          </a:xfrm>
          <a:prstGeom prst="rect">
            <a:avLst/>
          </a:prstGeom>
        </p:spPr>
        <p:txBody>
          <a:bodyPr anchor="b"/>
          <a:lstStyle>
            <a:lvl1pPr>
              <a:defRPr sz="3200">
                <a:solidFill>
                  <a:schemeClr val="bg1"/>
                </a:solidFill>
              </a:defRPr>
            </a:lvl1pPr>
          </a:lstStyle>
          <a:p>
            <a:r>
              <a:rPr lang="en-GB"/>
              <a:t>Subheading</a:t>
            </a:r>
            <a:endParaRPr lang="en-US"/>
          </a:p>
        </p:txBody>
      </p:sp>
      <p:sp>
        <p:nvSpPr>
          <p:cNvPr id="4" name="Text Placeholder 3">
            <a:extLst>
              <a:ext uri="{FF2B5EF4-FFF2-40B4-BE49-F238E27FC236}">
                <a16:creationId xmlns:a16="http://schemas.microsoft.com/office/drawing/2014/main" id="{C5F275B7-BFF9-A640-8C42-D0ABC02C68C6}"/>
              </a:ext>
            </a:extLst>
          </p:cNvPr>
          <p:cNvSpPr>
            <a:spLocks noGrp="1"/>
          </p:cNvSpPr>
          <p:nvPr>
            <p:ph type="body" sz="half" idx="2" hasCustomPrompt="1"/>
          </p:nvPr>
        </p:nvSpPr>
        <p:spPr>
          <a:xfrm>
            <a:off x="860988" y="1560058"/>
            <a:ext cx="3805141" cy="3227095"/>
          </a:xfrm>
          <a:prstGeom prst="rect">
            <a:avLst/>
          </a:prstGeom>
        </p:spPr>
        <p:txBody>
          <a:bodyPr/>
          <a:lstStyle>
            <a:lvl1pPr marL="285750" indent="-285750">
              <a:buFont typeface="Arial" panose="020B0604020202020204" pitchFamily="34" charset="0"/>
              <a:buChar char="•"/>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Bullet Points</a:t>
            </a:r>
          </a:p>
        </p:txBody>
      </p:sp>
      <p:sp>
        <p:nvSpPr>
          <p:cNvPr id="5" name="Picture Placeholder 4">
            <a:extLst>
              <a:ext uri="{FF2B5EF4-FFF2-40B4-BE49-F238E27FC236}">
                <a16:creationId xmlns:a16="http://schemas.microsoft.com/office/drawing/2014/main" id="{CCBDB915-F938-984A-A9AC-5F8E19967FAB}"/>
              </a:ext>
            </a:extLst>
          </p:cNvPr>
          <p:cNvSpPr>
            <a:spLocks noGrp="1"/>
          </p:cNvSpPr>
          <p:nvPr>
            <p:ph type="pic" sz="quarter" idx="10"/>
          </p:nvPr>
        </p:nvSpPr>
        <p:spPr>
          <a:xfrm>
            <a:off x="6320852" y="1815346"/>
            <a:ext cx="4876800" cy="4286250"/>
          </a:xfrm>
          <a:prstGeom prst="rect">
            <a:avLst/>
          </a:prstGeom>
        </p:spPr>
        <p:txBody>
          <a:bodyPr/>
          <a:lstStyle/>
          <a:p>
            <a:endParaRPr lang="en-US"/>
          </a:p>
        </p:txBody>
      </p:sp>
    </p:spTree>
    <p:extLst>
      <p:ext uri="{BB962C8B-B14F-4D97-AF65-F5344CB8AC3E}">
        <p14:creationId xmlns:p14="http://schemas.microsoft.com/office/powerpoint/2010/main" val="1536583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14539-272F-FD45-977B-257992D9A253}"/>
              </a:ext>
            </a:extLst>
          </p:cNvPr>
          <p:cNvPicPr>
            <a:picLocks noChangeAspect="1"/>
          </p:cNvPicPr>
          <p:nvPr userDrawn="1"/>
        </p:nvPicPr>
        <p:blipFill>
          <a:blip r:embed="rId2"/>
          <a:stretch>
            <a:fillRect/>
          </a:stretch>
        </p:blipFill>
        <p:spPr>
          <a:xfrm>
            <a:off x="617258" y="472440"/>
            <a:ext cx="5036782" cy="5227320"/>
          </a:xfrm>
          <a:prstGeom prst="rect">
            <a:avLst/>
          </a:prstGeom>
        </p:spPr>
      </p:pic>
      <p:sp>
        <p:nvSpPr>
          <p:cNvPr id="2" name="Title 1">
            <a:extLst>
              <a:ext uri="{FF2B5EF4-FFF2-40B4-BE49-F238E27FC236}">
                <a16:creationId xmlns:a16="http://schemas.microsoft.com/office/drawing/2014/main" id="{A93DFD26-3F5C-E64E-BAAB-EA267F95904E}"/>
              </a:ext>
            </a:extLst>
          </p:cNvPr>
          <p:cNvSpPr>
            <a:spLocks noGrp="1"/>
          </p:cNvSpPr>
          <p:nvPr>
            <p:ph type="title" hasCustomPrompt="1"/>
          </p:nvPr>
        </p:nvSpPr>
        <p:spPr>
          <a:xfrm>
            <a:off x="860988" y="723539"/>
            <a:ext cx="2689035" cy="715985"/>
          </a:xfrm>
          <a:prstGeom prst="rect">
            <a:avLst/>
          </a:prstGeom>
        </p:spPr>
        <p:txBody>
          <a:bodyPr anchor="b"/>
          <a:lstStyle>
            <a:lvl1pPr>
              <a:defRPr sz="3200">
                <a:solidFill>
                  <a:schemeClr val="bg1"/>
                </a:solidFill>
              </a:defRPr>
            </a:lvl1pPr>
          </a:lstStyle>
          <a:p>
            <a:r>
              <a:rPr lang="en-GB"/>
              <a:t>Subheading</a:t>
            </a:r>
            <a:endParaRPr lang="en-US"/>
          </a:p>
        </p:txBody>
      </p:sp>
      <p:sp>
        <p:nvSpPr>
          <p:cNvPr id="4" name="Text Placeholder 3">
            <a:extLst>
              <a:ext uri="{FF2B5EF4-FFF2-40B4-BE49-F238E27FC236}">
                <a16:creationId xmlns:a16="http://schemas.microsoft.com/office/drawing/2014/main" id="{C5F275B7-BFF9-A640-8C42-D0ABC02C68C6}"/>
              </a:ext>
            </a:extLst>
          </p:cNvPr>
          <p:cNvSpPr>
            <a:spLocks noGrp="1"/>
          </p:cNvSpPr>
          <p:nvPr>
            <p:ph type="body" sz="half" idx="2" hasCustomPrompt="1"/>
          </p:nvPr>
        </p:nvSpPr>
        <p:spPr>
          <a:xfrm>
            <a:off x="860988" y="1560058"/>
            <a:ext cx="3805141" cy="3227095"/>
          </a:xfrm>
          <a:prstGeom prst="rect">
            <a:avLst/>
          </a:prstGeom>
        </p:spPr>
        <p:txBody>
          <a:bodyPr/>
          <a:lstStyle>
            <a:lvl1pPr marL="285750" indent="-285750">
              <a:buFont typeface="Arial" panose="020B0604020202020204" pitchFamily="34" charset="0"/>
              <a:buChar char="•"/>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Bullet Points</a:t>
            </a:r>
          </a:p>
        </p:txBody>
      </p:sp>
      <p:sp>
        <p:nvSpPr>
          <p:cNvPr id="5" name="Picture Placeholder 4">
            <a:extLst>
              <a:ext uri="{FF2B5EF4-FFF2-40B4-BE49-F238E27FC236}">
                <a16:creationId xmlns:a16="http://schemas.microsoft.com/office/drawing/2014/main" id="{CCBDB915-F938-984A-A9AC-5F8E19967FAB}"/>
              </a:ext>
            </a:extLst>
          </p:cNvPr>
          <p:cNvSpPr>
            <a:spLocks noGrp="1"/>
          </p:cNvSpPr>
          <p:nvPr>
            <p:ph type="pic" sz="quarter" idx="10"/>
          </p:nvPr>
        </p:nvSpPr>
        <p:spPr>
          <a:xfrm>
            <a:off x="6320852" y="1815346"/>
            <a:ext cx="4876800" cy="4286250"/>
          </a:xfrm>
          <a:prstGeom prst="rect">
            <a:avLst/>
          </a:prstGeom>
        </p:spPr>
        <p:txBody>
          <a:bodyPr/>
          <a:lstStyle/>
          <a:p>
            <a:endParaRPr lang="en-US"/>
          </a:p>
        </p:txBody>
      </p:sp>
    </p:spTree>
    <p:extLst>
      <p:ext uri="{BB962C8B-B14F-4D97-AF65-F5344CB8AC3E}">
        <p14:creationId xmlns:p14="http://schemas.microsoft.com/office/powerpoint/2010/main" val="221141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A699-29AD-D042-A285-F0ADB01875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660D683-6EA8-C147-A051-FFDAFEB968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DA3D29-4B9E-CE43-B2BA-D07D2714B240}"/>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978CF884-80CB-C141-8734-066162E45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648CE-8B33-EF44-8892-54FC8982468F}"/>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73733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4DA-C334-0E4A-B83D-2F8411B2B5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7BB707-E441-AD46-B2C4-189AB2772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1BD944-C68F-F54B-BEBD-933BEB3F5EE5}"/>
              </a:ext>
            </a:extLst>
          </p:cNvPr>
          <p:cNvSpPr>
            <a:spLocks noGrp="1"/>
          </p:cNvSpPr>
          <p:nvPr>
            <p:ph type="dt" sz="half" idx="10"/>
          </p:nvPr>
        </p:nvSpPr>
        <p:spPr/>
        <p:txBody>
          <a:bodyPr/>
          <a:lstStyle/>
          <a:p>
            <a:fld id="{C6196F7B-A5B1-2A4E-ACE0-2C2ABF34F6F6}" type="datetimeFigureOut">
              <a:rPr lang="en-US" smtClean="0"/>
              <a:t>2/2/2022</a:t>
            </a:fld>
            <a:endParaRPr lang="en-US"/>
          </a:p>
        </p:txBody>
      </p:sp>
      <p:sp>
        <p:nvSpPr>
          <p:cNvPr id="5" name="Footer Placeholder 4">
            <a:extLst>
              <a:ext uri="{FF2B5EF4-FFF2-40B4-BE49-F238E27FC236}">
                <a16:creationId xmlns:a16="http://schemas.microsoft.com/office/drawing/2014/main" id="{07371594-419D-7D43-AB30-B2280FB03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6D842-4EC2-6B45-812E-00CC0C028753}"/>
              </a:ext>
            </a:extLst>
          </p:cNvPr>
          <p:cNvSpPr>
            <a:spLocks noGrp="1"/>
          </p:cNvSpPr>
          <p:nvPr>
            <p:ph type="sldNum" sz="quarter" idx="12"/>
          </p:nvPr>
        </p:nvSpPr>
        <p:spPr/>
        <p:txBody>
          <a:bodyPr/>
          <a:lstStyle/>
          <a:p>
            <a:fld id="{F9D2D9CB-3647-1F42-A399-A028F15CB4D5}" type="slidenum">
              <a:rPr lang="en-US" smtClean="0"/>
              <a:t>‹#›</a:t>
            </a:fld>
            <a:endParaRPr lang="en-US"/>
          </a:p>
        </p:txBody>
      </p:sp>
    </p:spTree>
    <p:extLst>
      <p:ext uri="{BB962C8B-B14F-4D97-AF65-F5344CB8AC3E}">
        <p14:creationId xmlns:p14="http://schemas.microsoft.com/office/powerpoint/2010/main" val="20776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BB6E-96D8-BC4D-AF78-956D7505D23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B8BE15-5A97-3E42-B64C-FFD8111FBE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4F0746-7EAC-E24D-AAE1-2BBB9E2B6FF4}"/>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5F3C7A0F-53CB-F842-B420-C6B29DF2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ED714-96A0-1540-9427-451ED1BE2CEE}"/>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3720795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1ED9-7F31-8D4A-AF29-EC99628B4A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AD7FBC-138C-404B-BF4E-30CE18DEE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A73F52-F3B2-C84E-9AE7-DD51592FCA6A}"/>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240E1F39-4A11-3B42-9BE0-225BAA97C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B1CBA-AA0E-AF4B-A7E1-6319B29AE18B}"/>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992087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5970-CAF1-C54E-A318-648B0863325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E2ECEB-E6C0-A74F-AA76-C247E180A0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FC1FC5-C274-4E4E-80A0-A7599A4FA4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14F605-2164-3948-A9AC-62C6222ECB93}"/>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6" name="Footer Placeholder 5">
            <a:extLst>
              <a:ext uri="{FF2B5EF4-FFF2-40B4-BE49-F238E27FC236}">
                <a16:creationId xmlns:a16="http://schemas.microsoft.com/office/drawing/2014/main" id="{5B0E1ED6-6A56-0B49-A927-BE4A482D9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592BD-F604-A94E-8118-073FE2B0BF2E}"/>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4139249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2896-83BD-7346-9FEE-1ADF21C04AC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728E57-20B0-254A-83EA-39E5184C4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FCE610-FED8-A944-8C60-F99F3A63B4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25919D0-42C3-6B46-B6FE-139FA249D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1428E5-3ECE-9546-9BA4-B47BB2579D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7D59647-7EA0-3447-9805-FAB4C056EC7E}"/>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8" name="Footer Placeholder 7">
            <a:extLst>
              <a:ext uri="{FF2B5EF4-FFF2-40B4-BE49-F238E27FC236}">
                <a16:creationId xmlns:a16="http://schemas.microsoft.com/office/drawing/2014/main" id="{9C844D1B-DAB9-B043-A3B8-A0803F69E7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1EA09-FEDD-634C-AB54-93B955A01CF4}"/>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48030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B25C-79F6-EC4A-8717-97BB451F0FB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26528D-8130-1740-8009-6CEC646D290E}"/>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4" name="Footer Placeholder 3">
            <a:extLst>
              <a:ext uri="{FF2B5EF4-FFF2-40B4-BE49-F238E27FC236}">
                <a16:creationId xmlns:a16="http://schemas.microsoft.com/office/drawing/2014/main" id="{8BD68112-AC5B-FD41-BF2F-52BE993F6D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B4EA3-509C-5C4F-8146-F4F485E61752}"/>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6002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1A0D34-19DE-8647-A254-C37C18940EA2}"/>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3" name="Footer Placeholder 2">
            <a:extLst>
              <a:ext uri="{FF2B5EF4-FFF2-40B4-BE49-F238E27FC236}">
                <a16:creationId xmlns:a16="http://schemas.microsoft.com/office/drawing/2014/main" id="{8E884B88-56CC-184F-A99D-CD928F8D0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16E773-E73F-7E48-B33A-EC081615F955}"/>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3044722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2C39-5037-2A44-9121-73A2F71828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30A8160-E4C1-494A-A68F-8B46399E9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B440BFC-B7A8-2F4E-A10F-FF83F1FB2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690C79-5E82-5F47-9076-2A0358369574}"/>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6" name="Footer Placeholder 5">
            <a:extLst>
              <a:ext uri="{FF2B5EF4-FFF2-40B4-BE49-F238E27FC236}">
                <a16:creationId xmlns:a16="http://schemas.microsoft.com/office/drawing/2014/main" id="{AF947C7B-4BC5-2543-829F-6D7EA4858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5540A-EB70-0D40-BCFE-57C6850D0068}"/>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2521966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B431-BE91-1746-A20B-75B5F5B01C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CDA1C3D-A03C-754B-97F0-A33877F44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EEE6C-0BA8-DF43-A2CD-BE32D1302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3E08D6-E6F2-834C-881E-A9AD22DF8BAA}"/>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6" name="Footer Placeholder 5">
            <a:extLst>
              <a:ext uri="{FF2B5EF4-FFF2-40B4-BE49-F238E27FC236}">
                <a16:creationId xmlns:a16="http://schemas.microsoft.com/office/drawing/2014/main" id="{8B6A2288-C81D-4644-92C7-8F93198F5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A9288-C710-144C-AFA1-6776E472BE2D}"/>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26787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A299-A855-754D-80FD-D91F2310B93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33D41B4-EDBA-7145-99E7-B4836E9DD92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33D15A-9D47-6C4D-B852-21A27C5D1BF1}"/>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8EDE85C6-3F83-0247-A806-AA4636FB3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D9D28-BA2C-0B45-9E3B-EEF09FFAFB71}"/>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1641974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1DEB3-09C0-C846-B5BF-A6ED5A89B9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5BE4F8-1537-A34A-942F-7F0D66C57E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4BE0F-4145-E14E-A83B-19DBE61F5792}"/>
              </a:ext>
            </a:extLst>
          </p:cNvPr>
          <p:cNvSpPr>
            <a:spLocks noGrp="1"/>
          </p:cNvSpPr>
          <p:nvPr>
            <p:ph type="dt" sz="half" idx="10"/>
          </p:nvPr>
        </p:nvSpPr>
        <p:spPr/>
        <p:txBody>
          <a:body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BE4FF936-B48B-CA45-8359-7E173DBCC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122A8-4784-F441-B628-621FB4629182}"/>
              </a:ext>
            </a:extLst>
          </p:cNvPr>
          <p:cNvSpPr>
            <a:spLocks noGrp="1"/>
          </p:cNvSpPr>
          <p:nvPr>
            <p:ph type="sldNum" sz="quarter" idx="12"/>
          </p:nvPr>
        </p:nvSpPr>
        <p:spPr/>
        <p:txBody>
          <a:bodyPr/>
          <a:lstStyle/>
          <a:p>
            <a:fld id="{EE9403EF-4035-2645-A70D-221E666837F8}" type="slidenum">
              <a:rPr lang="en-US" smtClean="0"/>
              <a:t>‹#›</a:t>
            </a:fld>
            <a:endParaRPr lang="en-US"/>
          </a:p>
        </p:txBody>
      </p:sp>
    </p:spTree>
    <p:extLst>
      <p:ext uri="{BB962C8B-B14F-4D97-AF65-F5344CB8AC3E}">
        <p14:creationId xmlns:p14="http://schemas.microsoft.com/office/powerpoint/2010/main" val="312024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0998-D178-AE4F-A1C9-03AD5F00A0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658B39-F183-5048-B099-AF3B218184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73166D-13BA-F449-ACD3-253F8F4DA6CB}"/>
              </a:ext>
            </a:extLst>
          </p:cNvPr>
          <p:cNvSpPr>
            <a:spLocks noGrp="1"/>
          </p:cNvSpPr>
          <p:nvPr>
            <p:ph type="dt" sz="half" idx="10"/>
          </p:nvPr>
        </p:nvSpPr>
        <p:spPr/>
        <p:txBody>
          <a:bodyPr/>
          <a:lstStyle/>
          <a:p>
            <a:fld id="{C6196F7B-A5B1-2A4E-ACE0-2C2ABF34F6F6}" type="datetimeFigureOut">
              <a:rPr lang="en-US" smtClean="0"/>
              <a:t>2/2/2022</a:t>
            </a:fld>
            <a:endParaRPr lang="en-US"/>
          </a:p>
        </p:txBody>
      </p:sp>
      <p:sp>
        <p:nvSpPr>
          <p:cNvPr id="5" name="Footer Placeholder 4">
            <a:extLst>
              <a:ext uri="{FF2B5EF4-FFF2-40B4-BE49-F238E27FC236}">
                <a16:creationId xmlns:a16="http://schemas.microsoft.com/office/drawing/2014/main" id="{CC667465-2567-C54F-ADA3-DFBE4488F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82B31-1DCD-374A-8FCE-0E5F907D20BE}"/>
              </a:ext>
            </a:extLst>
          </p:cNvPr>
          <p:cNvSpPr>
            <a:spLocks noGrp="1"/>
          </p:cNvSpPr>
          <p:nvPr>
            <p:ph type="sldNum" sz="quarter" idx="12"/>
          </p:nvPr>
        </p:nvSpPr>
        <p:spPr/>
        <p:txBody>
          <a:bodyPr/>
          <a:lstStyle/>
          <a:p>
            <a:fld id="{F9D2D9CB-3647-1F42-A399-A028F15CB4D5}" type="slidenum">
              <a:rPr lang="en-US" smtClean="0"/>
              <a:t>‹#›</a:t>
            </a:fld>
            <a:endParaRPr lang="en-US"/>
          </a:p>
        </p:txBody>
      </p:sp>
    </p:spTree>
    <p:extLst>
      <p:ext uri="{BB962C8B-B14F-4D97-AF65-F5344CB8AC3E}">
        <p14:creationId xmlns:p14="http://schemas.microsoft.com/office/powerpoint/2010/main" val="2438918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3447-20C9-0940-AC3F-C1FE6502AEB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C4A3F4-1EB7-F546-AFDB-D4E3849EB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7F48E3-641E-8042-A73E-12D71B83D318}"/>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89CCEEAF-79FB-FE49-ABD0-478702BEA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E3AAA-E0E9-C54D-98CD-801CD8ADF533}"/>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3853029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245B-95C3-C24C-8590-FFB0979676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83E46B-0A54-2C4F-88FF-A7998136E3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0B8BCE-4000-2D4F-B211-EB5FA0DA19DD}"/>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54A86AFA-94F4-EC47-9186-31E3EB5E7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42F60-B296-6141-B412-5F5CAA16C352}"/>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307688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053B-EFB8-3B45-9A88-B6D7BA99EBD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2A13F1F-277B-C349-80C7-734B1F3AA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6FD721-0014-9D48-9738-BB7349F27825}"/>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46749F32-9F61-244F-97B3-8043B161E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59FE0-AD57-514F-AAE2-CDD4ECB6F002}"/>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705033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3F64-6E61-234D-BCCD-AB6FA03807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4367A3-3056-6E48-8A7B-FCA20CC58C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DFF273-038B-9C4B-970B-C622A600EA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B05159-F18A-BB49-88E4-70F01E46727E}"/>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6" name="Footer Placeholder 5">
            <a:extLst>
              <a:ext uri="{FF2B5EF4-FFF2-40B4-BE49-F238E27FC236}">
                <a16:creationId xmlns:a16="http://schemas.microsoft.com/office/drawing/2014/main" id="{4E01678F-C580-C243-ACB2-4FC289A64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EA8CB-AAAB-FF43-990C-4C7AB3EE5366}"/>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3662393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BDF4-E7D6-2843-9049-33CFADA476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567434-EC77-5A47-A1E8-C7CAC55BB5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E4E1B8-72F9-D740-A5C8-7D7614C8F4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CD0E3C3-9E1C-B043-A5E3-37C8C6EA2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64DC25-0328-454A-A5E3-925A71921E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E56B07-8E91-ED4B-8D23-3D3F349FB4C3}"/>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8" name="Footer Placeholder 7">
            <a:extLst>
              <a:ext uri="{FF2B5EF4-FFF2-40B4-BE49-F238E27FC236}">
                <a16:creationId xmlns:a16="http://schemas.microsoft.com/office/drawing/2014/main" id="{3C0672A5-4B5A-164C-96D2-5A1FAB942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5D491-712F-864D-A852-A86407FBA156}"/>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687211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8C9E-541D-BF48-B065-0C3EFF02B15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52F5A52-C04C-D14C-A7D5-198838D284C2}"/>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4" name="Footer Placeholder 3">
            <a:extLst>
              <a:ext uri="{FF2B5EF4-FFF2-40B4-BE49-F238E27FC236}">
                <a16:creationId xmlns:a16="http://schemas.microsoft.com/office/drawing/2014/main" id="{59ED4D5A-741E-CC4D-BA0D-45D5FCD63A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742971-1592-1B48-9C43-0469D560166A}"/>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2389879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6E27E-6156-DD44-B31E-099B4BF84E94}"/>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3" name="Footer Placeholder 2">
            <a:extLst>
              <a:ext uri="{FF2B5EF4-FFF2-40B4-BE49-F238E27FC236}">
                <a16:creationId xmlns:a16="http://schemas.microsoft.com/office/drawing/2014/main" id="{733A7514-D510-9D42-A280-49BA686E8E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761E4-FCFE-ED4F-A5B8-857B283094B0}"/>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4106739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5EBF-CC77-244C-919E-8F4DB16C04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0E4D4A3-E7CF-E24A-A149-DFCC82BAB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04198F5-CF74-914B-8668-6BF5F39ED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6D4B21-268B-2148-81A5-33F3CD5813FD}"/>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6" name="Footer Placeholder 5">
            <a:extLst>
              <a:ext uri="{FF2B5EF4-FFF2-40B4-BE49-F238E27FC236}">
                <a16:creationId xmlns:a16="http://schemas.microsoft.com/office/drawing/2014/main" id="{9B0D2BED-06F3-0640-8C61-AB68F22FF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7D835-43A7-9941-A9B4-1A91536FEED4}"/>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484316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9C88-0AA1-454B-827F-6464963722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977F08D-515B-7F4B-AC57-F59AF619C3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3E0044-FBD5-244C-9F46-3000EE760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11A0C5-FC7A-8A46-8B1F-7BA677D1250E}"/>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6" name="Footer Placeholder 5">
            <a:extLst>
              <a:ext uri="{FF2B5EF4-FFF2-40B4-BE49-F238E27FC236}">
                <a16:creationId xmlns:a16="http://schemas.microsoft.com/office/drawing/2014/main" id="{A9DD4F4C-A887-8943-8751-CFB12B818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7527A-C831-0E4F-BA35-59935D178CFF}"/>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875067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FC08-142D-B047-A556-7F303D266C1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71212D-FB7B-AC4A-89B8-BECB3914C4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718B6D-F1D3-5C45-BDFC-E4A206B7DDF6}"/>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A1E322CB-9897-9646-A5C4-81C254DA5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57865-0C7F-B946-BE95-BD3D72B384EE}"/>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10397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5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9390E-2C29-7845-AC2C-B513D51044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C03319-259B-3044-938B-DC0F83B854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705C16-BD71-F948-A7B0-C170CAEA4787}"/>
              </a:ext>
            </a:extLst>
          </p:cNvPr>
          <p:cNvSpPr>
            <a:spLocks noGrp="1"/>
          </p:cNvSpPr>
          <p:nvPr>
            <p:ph type="dt" sz="half" idx="10"/>
          </p:nvPr>
        </p:nvSpPr>
        <p:spPr/>
        <p:txBody>
          <a:body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18093172-4474-424F-8AFE-D01626392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D577D-1C63-004C-843A-8B0D56DA9B44}"/>
              </a:ext>
            </a:extLst>
          </p:cNvPr>
          <p:cNvSpPr>
            <a:spLocks noGrp="1"/>
          </p:cNvSpPr>
          <p:nvPr>
            <p:ph type="sldNum" sz="quarter" idx="12"/>
          </p:nvPr>
        </p:nvSpPr>
        <p:spPr/>
        <p:txBody>
          <a:bodyPr/>
          <a:lstStyle/>
          <a:p>
            <a:fld id="{206C60DC-EB55-4344-BF39-34976E51CAD9}" type="slidenum">
              <a:rPr lang="en-US" smtClean="0"/>
              <a:t>‹#›</a:t>
            </a:fld>
            <a:endParaRPr lang="en-US"/>
          </a:p>
        </p:txBody>
      </p:sp>
    </p:spTree>
    <p:extLst>
      <p:ext uri="{BB962C8B-B14F-4D97-AF65-F5344CB8AC3E}">
        <p14:creationId xmlns:p14="http://schemas.microsoft.com/office/powerpoint/2010/main" val="261360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959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427A1473-CEFA-6644-BECB-DA13FB175C60}"/>
              </a:ext>
            </a:extLst>
          </p:cNvPr>
          <p:cNvSpPr>
            <a:spLocks noGrp="1"/>
          </p:cNvSpPr>
          <p:nvPr>
            <p:ph type="body" sz="half" idx="2" hasCustomPrompt="1"/>
          </p:nvPr>
        </p:nvSpPr>
        <p:spPr>
          <a:xfrm>
            <a:off x="479425" y="2906521"/>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30" name="Text Placeholder 10">
            <a:extLst>
              <a:ext uri="{FF2B5EF4-FFF2-40B4-BE49-F238E27FC236}">
                <a16:creationId xmlns:a16="http://schemas.microsoft.com/office/drawing/2014/main" id="{1FB49A32-67A8-E14D-99CD-1918D1190DE7}"/>
              </a:ext>
            </a:extLst>
          </p:cNvPr>
          <p:cNvSpPr>
            <a:spLocks noGrp="1"/>
          </p:cNvSpPr>
          <p:nvPr>
            <p:ph type="body" sz="quarter" idx="10"/>
          </p:nvPr>
        </p:nvSpPr>
        <p:spPr>
          <a:xfrm>
            <a:off x="479425" y="174371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edit Master text</a:t>
            </a:r>
            <a:endParaRPr lang="en-US"/>
          </a:p>
        </p:txBody>
      </p:sp>
    </p:spTree>
    <p:extLst>
      <p:ext uri="{BB962C8B-B14F-4D97-AF65-F5344CB8AC3E}">
        <p14:creationId xmlns:p14="http://schemas.microsoft.com/office/powerpoint/2010/main" val="251973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1C3E8-6F13-814E-92E5-67103F8C34BB}"/>
              </a:ext>
            </a:extLst>
          </p:cNvPr>
          <p:cNvPicPr>
            <a:picLocks noChangeAspect="1"/>
          </p:cNvPicPr>
          <p:nvPr userDrawn="1"/>
        </p:nvPicPr>
        <p:blipFill>
          <a:blip r:embed="rId2"/>
          <a:stretch>
            <a:fillRect/>
          </a:stretch>
        </p:blipFill>
        <p:spPr>
          <a:xfrm>
            <a:off x="0" y="1523221"/>
            <a:ext cx="12557251" cy="6547628"/>
          </a:xfrm>
          <a:prstGeom prst="rect">
            <a:avLst/>
          </a:prstGeom>
        </p:spPr>
      </p:pic>
      <p:sp>
        <p:nvSpPr>
          <p:cNvPr id="6" name="Text Placeholder 3">
            <a:extLst>
              <a:ext uri="{FF2B5EF4-FFF2-40B4-BE49-F238E27FC236}">
                <a16:creationId xmlns:a16="http://schemas.microsoft.com/office/drawing/2014/main" id="{33EF36AD-0FAB-C547-9ABC-76398D0031DD}"/>
              </a:ext>
            </a:extLst>
          </p:cNvPr>
          <p:cNvSpPr>
            <a:spLocks noGrp="1"/>
          </p:cNvSpPr>
          <p:nvPr>
            <p:ph type="body" sz="half" idx="2" hasCustomPrompt="1"/>
          </p:nvPr>
        </p:nvSpPr>
        <p:spPr>
          <a:xfrm>
            <a:off x="479425" y="2906521"/>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7" name="Text Placeholder 10">
            <a:extLst>
              <a:ext uri="{FF2B5EF4-FFF2-40B4-BE49-F238E27FC236}">
                <a16:creationId xmlns:a16="http://schemas.microsoft.com/office/drawing/2014/main" id="{8D5AC1CB-BF87-D649-8A3C-276F72C69283}"/>
              </a:ext>
            </a:extLst>
          </p:cNvPr>
          <p:cNvSpPr>
            <a:spLocks noGrp="1"/>
          </p:cNvSpPr>
          <p:nvPr>
            <p:ph type="body" sz="quarter" idx="10"/>
          </p:nvPr>
        </p:nvSpPr>
        <p:spPr>
          <a:xfrm>
            <a:off x="479425" y="174371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edit Master text</a:t>
            </a:r>
            <a:endParaRPr lang="en-US"/>
          </a:p>
        </p:txBody>
      </p:sp>
    </p:spTree>
    <p:extLst>
      <p:ext uri="{BB962C8B-B14F-4D97-AF65-F5344CB8AC3E}">
        <p14:creationId xmlns:p14="http://schemas.microsoft.com/office/powerpoint/2010/main" val="394024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40B47F-0C7D-344B-8A18-2E9BC9A0CEA1}"/>
              </a:ext>
            </a:extLst>
          </p:cNvPr>
          <p:cNvPicPr>
            <a:picLocks noChangeAspect="1"/>
          </p:cNvPicPr>
          <p:nvPr userDrawn="1"/>
        </p:nvPicPr>
        <p:blipFill>
          <a:blip r:embed="rId2"/>
          <a:stretch>
            <a:fillRect/>
          </a:stretch>
        </p:blipFill>
        <p:spPr>
          <a:xfrm>
            <a:off x="466472" y="5441249"/>
            <a:ext cx="1686935" cy="1124624"/>
          </a:xfrm>
          <a:prstGeom prst="rect">
            <a:avLst/>
          </a:prstGeom>
        </p:spPr>
      </p:pic>
      <p:sp>
        <p:nvSpPr>
          <p:cNvPr id="5" name="Text Placeholder 3">
            <a:extLst>
              <a:ext uri="{FF2B5EF4-FFF2-40B4-BE49-F238E27FC236}">
                <a16:creationId xmlns:a16="http://schemas.microsoft.com/office/drawing/2014/main" id="{5DB56DD1-E804-8D4D-A432-833B50774144}"/>
              </a:ext>
            </a:extLst>
          </p:cNvPr>
          <p:cNvSpPr>
            <a:spLocks noGrp="1"/>
          </p:cNvSpPr>
          <p:nvPr>
            <p:ph type="body" sz="half" idx="2" hasCustomPrompt="1"/>
          </p:nvPr>
        </p:nvSpPr>
        <p:spPr>
          <a:xfrm>
            <a:off x="479425" y="1632864"/>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6" name="Text Placeholder 10">
            <a:extLst>
              <a:ext uri="{FF2B5EF4-FFF2-40B4-BE49-F238E27FC236}">
                <a16:creationId xmlns:a16="http://schemas.microsoft.com/office/drawing/2014/main" id="{56BDD67F-25F8-874D-983D-6F1015403091}"/>
              </a:ext>
            </a:extLst>
          </p:cNvPr>
          <p:cNvSpPr>
            <a:spLocks noGrp="1"/>
          </p:cNvSpPr>
          <p:nvPr>
            <p:ph type="body" sz="quarter" idx="10" hasCustomPrompt="1"/>
          </p:nvPr>
        </p:nvSpPr>
        <p:spPr>
          <a:xfrm>
            <a:off x="479425" y="512763"/>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add text</a:t>
            </a:r>
            <a:endParaRPr lang="en-US"/>
          </a:p>
        </p:txBody>
      </p:sp>
    </p:spTree>
    <p:extLst>
      <p:ext uri="{BB962C8B-B14F-4D97-AF65-F5344CB8AC3E}">
        <p14:creationId xmlns:p14="http://schemas.microsoft.com/office/powerpoint/2010/main" val="67151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85501-3294-3845-B5ED-4202B17B6897}"/>
              </a:ext>
            </a:extLst>
          </p:cNvPr>
          <p:cNvPicPr>
            <a:picLocks noChangeAspect="1"/>
          </p:cNvPicPr>
          <p:nvPr userDrawn="1"/>
        </p:nvPicPr>
        <p:blipFill>
          <a:blip r:embed="rId2"/>
          <a:stretch>
            <a:fillRect/>
          </a:stretch>
        </p:blipFill>
        <p:spPr>
          <a:xfrm>
            <a:off x="275092" y="5303790"/>
            <a:ext cx="3705469" cy="1670728"/>
          </a:xfrm>
          <a:prstGeom prst="rect">
            <a:avLst/>
          </a:prstGeom>
        </p:spPr>
      </p:pic>
      <p:sp>
        <p:nvSpPr>
          <p:cNvPr id="10" name="Text Placeholder 3">
            <a:extLst>
              <a:ext uri="{FF2B5EF4-FFF2-40B4-BE49-F238E27FC236}">
                <a16:creationId xmlns:a16="http://schemas.microsoft.com/office/drawing/2014/main" id="{7DFE969A-3739-0540-AB07-54ECFD77045D}"/>
              </a:ext>
            </a:extLst>
          </p:cNvPr>
          <p:cNvSpPr>
            <a:spLocks noGrp="1"/>
          </p:cNvSpPr>
          <p:nvPr>
            <p:ph type="body" sz="half" idx="2" hasCustomPrompt="1"/>
          </p:nvPr>
        </p:nvSpPr>
        <p:spPr>
          <a:xfrm>
            <a:off x="491817" y="1636506"/>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6" name="Text Placeholder 10">
            <a:extLst>
              <a:ext uri="{FF2B5EF4-FFF2-40B4-BE49-F238E27FC236}">
                <a16:creationId xmlns:a16="http://schemas.microsoft.com/office/drawing/2014/main" id="{259937F4-FF19-A147-A636-BFA3384C7A54}"/>
              </a:ext>
            </a:extLst>
          </p:cNvPr>
          <p:cNvSpPr>
            <a:spLocks noGrp="1"/>
          </p:cNvSpPr>
          <p:nvPr>
            <p:ph type="body" sz="quarter" idx="10" hasCustomPrompt="1"/>
          </p:nvPr>
        </p:nvSpPr>
        <p:spPr>
          <a:xfrm>
            <a:off x="497913" y="509271"/>
            <a:ext cx="4832350" cy="914400"/>
          </a:xfrm>
          <a:prstGeom prst="rect">
            <a:avLst/>
          </a:prstGeom>
        </p:spPr>
        <p:txBody>
          <a:bodyPr anchor="b"/>
          <a:lstStyle>
            <a:lvl1pPr marL="0" indent="0">
              <a:buNone/>
              <a:defRPr sz="4500">
                <a:latin typeface="LunchBox Bold" pitchFamily="2" charset="0"/>
              </a:defRPr>
            </a:lvl1pPr>
            <a:lvl2pPr>
              <a:defRPr sz="4400">
                <a:latin typeface="LunchBox Bold" pitchFamily="2" charset="0"/>
              </a:defRPr>
            </a:lvl2pPr>
            <a:lvl3pPr>
              <a:defRPr sz="4400">
                <a:latin typeface="LunchBox Bold" pitchFamily="2" charset="0"/>
              </a:defRPr>
            </a:lvl3pPr>
          </a:lstStyle>
          <a:p>
            <a:pPr lvl="0"/>
            <a:r>
              <a:rPr lang="en-GB"/>
              <a:t>Click to add text</a:t>
            </a:r>
            <a:endParaRPr lang="en-US"/>
          </a:p>
        </p:txBody>
      </p:sp>
    </p:spTree>
    <p:extLst>
      <p:ext uri="{BB962C8B-B14F-4D97-AF65-F5344CB8AC3E}">
        <p14:creationId xmlns:p14="http://schemas.microsoft.com/office/powerpoint/2010/main" val="1228421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9.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83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C36D2-689A-3B4C-BC79-8251C37784B3}"/>
              </a:ext>
            </a:extLst>
          </p:cNvPr>
          <p:cNvPicPr>
            <a:picLocks noChangeAspect="1"/>
          </p:cNvPicPr>
          <p:nvPr userDrawn="1"/>
        </p:nvPicPr>
        <p:blipFill>
          <a:blip r:embed="rId5"/>
          <a:stretch>
            <a:fillRect/>
          </a:stretch>
        </p:blipFill>
        <p:spPr>
          <a:xfrm>
            <a:off x="3731598" y="2486722"/>
            <a:ext cx="4728803" cy="1672063"/>
          </a:xfrm>
          <a:prstGeom prst="rect">
            <a:avLst/>
          </a:prstGeom>
        </p:spPr>
      </p:pic>
    </p:spTree>
    <p:extLst>
      <p:ext uri="{BB962C8B-B14F-4D97-AF65-F5344CB8AC3E}">
        <p14:creationId xmlns:p14="http://schemas.microsoft.com/office/powerpoint/2010/main" val="2747442301"/>
      </p:ext>
    </p:extLst>
  </p:cSld>
  <p:clrMap bg1="dk1" tx1="lt1" bg2="dk2" tx2="lt2" accent1="accent1" accent2="accent2" accent3="accent3" accent4="accent4" accent5="accent5" accent6="accent6" hlink="hlink" folHlink="folHlink"/>
  <p:sldLayoutIdLst>
    <p:sldLayoutId id="2147483766" r:id="rId1"/>
    <p:sldLayoutId id="2147483788" r:id="rId2"/>
    <p:sldLayoutId id="2147483789" r:id="rId3"/>
  </p:sldLayoutIdLst>
  <p:txStyles>
    <p:titleStyle>
      <a:lvl1pPr algn="l" defTabSz="914400" rtl="0" eaLnBrk="1" latinLnBrk="0" hangingPunct="1">
        <a:lnSpc>
          <a:spcPct val="90000"/>
        </a:lnSpc>
        <a:spcBef>
          <a:spcPct val="0"/>
        </a:spcBef>
        <a:buNone/>
        <a:defRPr sz="44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07373"/>
      </p:ext>
    </p:extLst>
  </p:cSld>
  <p:clrMap bg1="lt1" tx1="dk1" bg2="lt2" tx2="dk2" accent1="accent1" accent2="accent2" accent3="accent3" accent4="accent4" accent5="accent5" accent6="accent6" hlink="hlink" folHlink="folHlink"/>
  <p:sldLayoutIdLst>
    <p:sldLayoutId id="2147483774" r:id="rId1"/>
    <p:sldLayoutId id="2147483775" r:id="rId2"/>
  </p:sldLayoutIdLst>
  <p:txStyles>
    <p:titleStyle>
      <a:lvl1pPr algn="l" defTabSz="914400" rtl="0" eaLnBrk="1" latinLnBrk="0" hangingPunct="1">
        <a:lnSpc>
          <a:spcPct val="90000"/>
        </a:lnSpc>
        <a:spcBef>
          <a:spcPct val="0"/>
        </a:spcBef>
        <a:buNone/>
        <a:defRPr sz="44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10FE8-B064-4C48-BD36-1D4790D44DCF}"/>
              </a:ext>
            </a:extLst>
          </p:cNvPr>
          <p:cNvPicPr>
            <a:picLocks noChangeAspect="1"/>
          </p:cNvPicPr>
          <p:nvPr userDrawn="1"/>
        </p:nvPicPr>
        <p:blipFill>
          <a:blip r:embed="rId4"/>
          <a:stretch>
            <a:fillRect/>
          </a:stretch>
        </p:blipFill>
        <p:spPr>
          <a:xfrm>
            <a:off x="-169888" y="-229106"/>
            <a:ext cx="12531776" cy="1813827"/>
          </a:xfrm>
          <a:prstGeom prst="rect">
            <a:avLst/>
          </a:prstGeom>
        </p:spPr>
      </p:pic>
      <p:pic>
        <p:nvPicPr>
          <p:cNvPr id="4" name="Picture 3">
            <a:extLst>
              <a:ext uri="{FF2B5EF4-FFF2-40B4-BE49-F238E27FC236}">
                <a16:creationId xmlns:a16="http://schemas.microsoft.com/office/drawing/2014/main" id="{92F32E58-1998-3846-BFC4-519D4ABF8637}"/>
              </a:ext>
            </a:extLst>
          </p:cNvPr>
          <p:cNvPicPr>
            <a:picLocks noChangeAspect="1"/>
          </p:cNvPicPr>
          <p:nvPr userDrawn="1"/>
        </p:nvPicPr>
        <p:blipFill>
          <a:blip r:embed="rId5"/>
          <a:stretch>
            <a:fillRect/>
          </a:stretch>
        </p:blipFill>
        <p:spPr>
          <a:xfrm>
            <a:off x="9464222" y="361720"/>
            <a:ext cx="2298700" cy="812800"/>
          </a:xfrm>
          <a:prstGeom prst="rect">
            <a:avLst/>
          </a:prstGeom>
        </p:spPr>
      </p:pic>
    </p:spTree>
    <p:extLst>
      <p:ext uri="{BB962C8B-B14F-4D97-AF65-F5344CB8AC3E}">
        <p14:creationId xmlns:p14="http://schemas.microsoft.com/office/powerpoint/2010/main" val="2845753315"/>
      </p:ext>
    </p:extLst>
  </p:cSld>
  <p:clrMap bg1="lt1" tx1="dk1" bg2="lt2" tx2="dk2" accent1="accent1" accent2="accent2" accent3="accent3" accent4="accent4" accent5="accent5" accent6="accent6" hlink="hlink" folHlink="folHlink"/>
  <p:sldLayoutIdLst>
    <p:sldLayoutId id="2147483745" r:id="rId1"/>
    <p:sldLayoutId id="2147483746" r:id="rId2"/>
  </p:sldLayoutIdLst>
  <p:txStyles>
    <p:titleStyle>
      <a:lvl1pPr algn="l" defTabSz="914400" rtl="0" eaLnBrk="1" latinLnBrk="0" hangingPunct="1">
        <a:lnSpc>
          <a:spcPct val="90000"/>
        </a:lnSpc>
        <a:spcBef>
          <a:spcPct val="0"/>
        </a:spcBef>
        <a:buNone/>
        <a:defRPr sz="44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guide id="8" pos="302" userDrawn="1">
          <p15:clr>
            <a:srgbClr val="F26B43"/>
          </p15:clr>
        </p15:guide>
        <p15:guide id="9" orient="horz" pos="32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EAC98D-FC1D-F841-9968-D9680C81A07A}"/>
              </a:ext>
            </a:extLst>
          </p:cNvPr>
          <p:cNvPicPr>
            <a:picLocks noChangeAspect="1"/>
          </p:cNvPicPr>
          <p:nvPr userDrawn="1"/>
        </p:nvPicPr>
        <p:blipFill>
          <a:blip r:embed="rId10"/>
          <a:stretch>
            <a:fillRect/>
          </a:stretch>
        </p:blipFill>
        <p:spPr>
          <a:xfrm>
            <a:off x="-169888" y="5226814"/>
            <a:ext cx="12531776" cy="1813827"/>
          </a:xfrm>
          <a:prstGeom prst="rect">
            <a:avLst/>
          </a:prstGeom>
        </p:spPr>
      </p:pic>
      <p:pic>
        <p:nvPicPr>
          <p:cNvPr id="10" name="Picture 9" descr="A close up of a sign&#10;&#10;Description automatically generated">
            <a:extLst>
              <a:ext uri="{FF2B5EF4-FFF2-40B4-BE49-F238E27FC236}">
                <a16:creationId xmlns:a16="http://schemas.microsoft.com/office/drawing/2014/main" id="{39A299E7-7A3E-FF45-BF54-625D4584778C}"/>
              </a:ext>
            </a:extLst>
          </p:cNvPr>
          <p:cNvPicPr>
            <a:picLocks noChangeAspect="1"/>
          </p:cNvPicPr>
          <p:nvPr userDrawn="1"/>
        </p:nvPicPr>
        <p:blipFill>
          <a:blip r:embed="rId11"/>
          <a:stretch>
            <a:fillRect/>
          </a:stretch>
        </p:blipFill>
        <p:spPr>
          <a:xfrm>
            <a:off x="9326881" y="182881"/>
            <a:ext cx="2568834" cy="1158240"/>
          </a:xfrm>
          <a:prstGeom prst="rect">
            <a:avLst/>
          </a:prstGeom>
        </p:spPr>
      </p:pic>
    </p:spTree>
    <p:extLst>
      <p:ext uri="{BB962C8B-B14F-4D97-AF65-F5344CB8AC3E}">
        <p14:creationId xmlns:p14="http://schemas.microsoft.com/office/powerpoint/2010/main" val="1273045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3" r:id="rId3"/>
    <p:sldLayoutId id="2147483737" r:id="rId4"/>
    <p:sldLayoutId id="2147483738" r:id="rId5"/>
    <p:sldLayoutId id="2147483739" r:id="rId6"/>
    <p:sldLayoutId id="2147483740" r:id="rId7"/>
    <p:sldLayoutId id="2147483755" r:id="rId8"/>
  </p:sldLayoutIdLst>
  <p:txStyles>
    <p:titleStyle>
      <a:lvl1pPr algn="l" defTabSz="914400" rtl="0" eaLnBrk="1" latinLnBrk="0" hangingPunct="1">
        <a:lnSpc>
          <a:spcPct val="90000"/>
        </a:lnSpc>
        <a:spcBef>
          <a:spcPct val="0"/>
        </a:spcBef>
        <a:buNone/>
        <a:defRPr sz="45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guide id="7" pos="302" userDrawn="1">
          <p15:clr>
            <a:srgbClr val="F26B43"/>
          </p15:clr>
        </p15:guide>
        <p15:guide id="8" orient="horz" pos="323" userDrawn="1">
          <p15:clr>
            <a:srgbClr val="F26B43"/>
          </p15:clr>
        </p15:guide>
        <p15:guide id="9" orient="horz" pos="102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FF41C-55B3-9F42-A9AC-1A5C649551D7}"/>
              </a:ext>
            </a:extLst>
          </p:cNvPr>
          <p:cNvPicPr>
            <a:picLocks noChangeAspect="1"/>
          </p:cNvPicPr>
          <p:nvPr userDrawn="1"/>
        </p:nvPicPr>
        <p:blipFill>
          <a:blip r:embed="rId3"/>
          <a:stretch>
            <a:fillRect/>
          </a:stretch>
        </p:blipFill>
        <p:spPr>
          <a:xfrm rot="16200000">
            <a:off x="-6128728" y="3839974"/>
            <a:ext cx="12531776" cy="1813827"/>
          </a:xfrm>
          <a:prstGeom prst="rect">
            <a:avLst/>
          </a:prstGeom>
        </p:spPr>
      </p:pic>
      <p:pic>
        <p:nvPicPr>
          <p:cNvPr id="5" name="Picture 4" descr="A close up of a sign&#10;&#10;Description automatically generated">
            <a:extLst>
              <a:ext uri="{FF2B5EF4-FFF2-40B4-BE49-F238E27FC236}">
                <a16:creationId xmlns:a16="http://schemas.microsoft.com/office/drawing/2014/main" id="{91F892A3-B14F-514E-8A11-9BB66E305F3F}"/>
              </a:ext>
            </a:extLst>
          </p:cNvPr>
          <p:cNvPicPr>
            <a:picLocks noChangeAspect="1"/>
          </p:cNvPicPr>
          <p:nvPr userDrawn="1"/>
        </p:nvPicPr>
        <p:blipFill>
          <a:blip r:embed="rId4"/>
          <a:stretch>
            <a:fillRect/>
          </a:stretch>
        </p:blipFill>
        <p:spPr>
          <a:xfrm>
            <a:off x="9326881" y="182881"/>
            <a:ext cx="2568834" cy="1158240"/>
          </a:xfrm>
          <a:prstGeom prst="rect">
            <a:avLst/>
          </a:prstGeom>
        </p:spPr>
      </p:pic>
    </p:spTree>
    <p:extLst>
      <p:ext uri="{BB962C8B-B14F-4D97-AF65-F5344CB8AC3E}">
        <p14:creationId xmlns:p14="http://schemas.microsoft.com/office/powerpoint/2010/main" val="759569047"/>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45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FA2F036-8E5A-4340-AFCC-C12BE51CFC20}"/>
              </a:ext>
            </a:extLst>
          </p:cNvPr>
          <p:cNvPicPr>
            <a:picLocks noChangeAspect="1"/>
          </p:cNvPicPr>
          <p:nvPr userDrawn="1"/>
        </p:nvPicPr>
        <p:blipFill>
          <a:blip r:embed="rId3"/>
          <a:stretch>
            <a:fillRect/>
          </a:stretch>
        </p:blipFill>
        <p:spPr>
          <a:xfrm>
            <a:off x="9326881" y="182881"/>
            <a:ext cx="2568834" cy="1158240"/>
          </a:xfrm>
          <a:prstGeom prst="rect">
            <a:avLst/>
          </a:prstGeom>
        </p:spPr>
      </p:pic>
    </p:spTree>
    <p:extLst>
      <p:ext uri="{BB962C8B-B14F-4D97-AF65-F5344CB8AC3E}">
        <p14:creationId xmlns:p14="http://schemas.microsoft.com/office/powerpoint/2010/main" val="2805685268"/>
      </p:ext>
    </p:extLst>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5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FA2F036-8E5A-4340-AFCC-C12BE51CFC20}"/>
              </a:ext>
            </a:extLst>
          </p:cNvPr>
          <p:cNvPicPr>
            <a:picLocks noChangeAspect="1"/>
          </p:cNvPicPr>
          <p:nvPr userDrawn="1"/>
        </p:nvPicPr>
        <p:blipFill>
          <a:blip r:embed="rId3"/>
          <a:stretch>
            <a:fillRect/>
          </a:stretch>
        </p:blipFill>
        <p:spPr>
          <a:xfrm>
            <a:off x="9326881" y="182881"/>
            <a:ext cx="2568834" cy="1158240"/>
          </a:xfrm>
          <a:prstGeom prst="rect">
            <a:avLst/>
          </a:prstGeom>
        </p:spPr>
      </p:pic>
    </p:spTree>
    <p:extLst>
      <p:ext uri="{BB962C8B-B14F-4D97-AF65-F5344CB8AC3E}">
        <p14:creationId xmlns:p14="http://schemas.microsoft.com/office/powerpoint/2010/main" val="2133404029"/>
      </p:ext>
    </p:extLst>
  </p:cSld>
  <p:clrMap bg1="lt1" tx1="dk1" bg2="lt2" tx2="dk2" accent1="accent1" accent2="accent2" accent3="accent3" accent4="accent4" accent5="accent5" accent6="accent6" hlink="hlink" folHlink="folHlink"/>
  <p:sldLayoutIdLst>
    <p:sldLayoutId id="2147483804" r:id="rId1"/>
  </p:sldLayoutIdLst>
  <p:txStyles>
    <p:titleStyle>
      <a:lvl1pPr algn="l" defTabSz="914400" rtl="0" eaLnBrk="1" latinLnBrk="0" hangingPunct="1">
        <a:lnSpc>
          <a:spcPct val="90000"/>
        </a:lnSpc>
        <a:spcBef>
          <a:spcPct val="0"/>
        </a:spcBef>
        <a:buNone/>
        <a:defRPr sz="4500" kern="1200">
          <a:solidFill>
            <a:schemeClr val="tx1"/>
          </a:solidFill>
          <a:latin typeface="LunchBox 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CE92F-08C9-B14C-ABF3-986A20AB33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30B369-7BE7-804E-AB98-1D3B31C91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E1F54C-5F63-6F4F-8665-E4F591B513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74582-D753-F643-8DCF-0799C8E70EDC}" type="datetimeFigureOut">
              <a:rPr lang="en-US" smtClean="0"/>
              <a:t>2/2/2022</a:t>
            </a:fld>
            <a:endParaRPr lang="en-US"/>
          </a:p>
        </p:txBody>
      </p:sp>
      <p:sp>
        <p:nvSpPr>
          <p:cNvPr id="5" name="Footer Placeholder 4">
            <a:extLst>
              <a:ext uri="{FF2B5EF4-FFF2-40B4-BE49-F238E27FC236}">
                <a16:creationId xmlns:a16="http://schemas.microsoft.com/office/drawing/2014/main" id="{5BEA99CD-7625-E249-BADE-7D7B25D96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76C47A-5D92-E84F-8F5C-B3DB504F9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403EF-4035-2645-A70D-221E666837F8}" type="slidenum">
              <a:rPr lang="en-US" smtClean="0"/>
              <a:t>‹#›</a:t>
            </a:fld>
            <a:endParaRPr lang="en-US"/>
          </a:p>
        </p:txBody>
      </p:sp>
    </p:spTree>
    <p:extLst>
      <p:ext uri="{BB962C8B-B14F-4D97-AF65-F5344CB8AC3E}">
        <p14:creationId xmlns:p14="http://schemas.microsoft.com/office/powerpoint/2010/main" val="176140439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52E4D-98E4-7943-A56E-CD1894968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EFA4DDC-AE67-0D4D-8231-FF7C5D74F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FC0CAA-3DFE-0449-8C20-7209AAF74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A3F8C-B27C-834A-B758-FEE7C075985B}" type="datetimeFigureOut">
              <a:rPr lang="en-US" smtClean="0"/>
              <a:t>2/2/2022</a:t>
            </a:fld>
            <a:endParaRPr lang="en-US"/>
          </a:p>
        </p:txBody>
      </p:sp>
      <p:sp>
        <p:nvSpPr>
          <p:cNvPr id="5" name="Footer Placeholder 4">
            <a:extLst>
              <a:ext uri="{FF2B5EF4-FFF2-40B4-BE49-F238E27FC236}">
                <a16:creationId xmlns:a16="http://schemas.microsoft.com/office/drawing/2014/main" id="{27ECDF93-2E8F-E544-8B25-FC200996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AFF55-1E8F-A249-8E11-A59A19B15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C60DC-EB55-4344-BF39-34976E51CAD9}" type="slidenum">
              <a:rPr lang="en-US" smtClean="0"/>
              <a:t>‹#›</a:t>
            </a:fld>
            <a:endParaRPr lang="en-US"/>
          </a:p>
        </p:txBody>
      </p:sp>
    </p:spTree>
    <p:extLst>
      <p:ext uri="{BB962C8B-B14F-4D97-AF65-F5344CB8AC3E}">
        <p14:creationId xmlns:p14="http://schemas.microsoft.com/office/powerpoint/2010/main" val="120117333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pngall.com/arrow-png"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www.nhs.uk/live-well/healthy-weight/bmi-calculator/"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A75A9A-F1B5-4357-B0BC-2F4C56AA9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432" y="4024155"/>
            <a:ext cx="3225947" cy="322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2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AD294-E283-B44B-B705-AA6900336A47}"/>
              </a:ext>
            </a:extLst>
          </p:cNvPr>
          <p:cNvSpPr>
            <a:spLocks noGrp="1"/>
          </p:cNvSpPr>
          <p:nvPr>
            <p:ph type="body" sz="half" idx="2"/>
          </p:nvPr>
        </p:nvSpPr>
        <p:spPr>
          <a:xfrm>
            <a:off x="306929" y="2386803"/>
            <a:ext cx="5625008" cy="3128010"/>
          </a:xfrm>
        </p:spPr>
        <p:txBody>
          <a:bodyPr/>
          <a:lstStyle/>
          <a:p>
            <a:pPr marL="171450" indent="-171450">
              <a:lnSpc>
                <a:spcPct val="150000"/>
              </a:lnSpc>
              <a:buFont typeface="Arial" panose="020B0604020202020204" pitchFamily="34" charset="0"/>
              <a:buChar char="•"/>
            </a:pPr>
            <a:r>
              <a:rPr lang="en-US" sz="1500"/>
              <a:t>1 Hour consultation with a Wellbeing Co-</a:t>
            </a:r>
            <a:r>
              <a:rPr lang="en-US" sz="1500" err="1"/>
              <a:t>ordinator</a:t>
            </a:r>
            <a:r>
              <a:rPr lang="en-US" sz="1500"/>
              <a:t> </a:t>
            </a:r>
          </a:p>
          <a:p>
            <a:pPr marL="171450" indent="-171450">
              <a:lnSpc>
                <a:spcPct val="150000"/>
              </a:lnSpc>
              <a:buFont typeface="Arial" panose="020B0604020202020204" pitchFamily="34" charset="0"/>
              <a:buChar char="•"/>
            </a:pPr>
            <a:r>
              <a:rPr lang="en-US" sz="1500"/>
              <a:t>Informal and non-judgmental </a:t>
            </a:r>
          </a:p>
          <a:p>
            <a:pPr marL="171450" indent="-171450">
              <a:lnSpc>
                <a:spcPct val="150000"/>
              </a:lnSpc>
              <a:buFont typeface="Arial" panose="020B0604020202020204" pitchFamily="34" charset="0"/>
              <a:buChar char="•"/>
            </a:pPr>
            <a:r>
              <a:rPr lang="en-US" sz="1500"/>
              <a:t>Advice tailored to the family </a:t>
            </a:r>
          </a:p>
          <a:p>
            <a:pPr marL="171450" indent="-171450">
              <a:lnSpc>
                <a:spcPct val="150000"/>
              </a:lnSpc>
              <a:buFont typeface="Arial" panose="020B0604020202020204" pitchFamily="34" charset="0"/>
              <a:buChar char="•"/>
            </a:pPr>
            <a:r>
              <a:rPr lang="en-US" sz="1500"/>
              <a:t>Detailed action plan to take away </a:t>
            </a:r>
          </a:p>
          <a:p>
            <a:pPr marL="171450" indent="-171450">
              <a:lnSpc>
                <a:spcPct val="150000"/>
              </a:lnSpc>
              <a:buFont typeface="Arial" panose="020B0604020202020204" pitchFamily="34" charset="0"/>
              <a:buChar char="•"/>
            </a:pPr>
            <a:r>
              <a:rPr lang="en-US" sz="1500"/>
              <a:t>Check-in appointment 1 month later </a:t>
            </a:r>
          </a:p>
          <a:p>
            <a:pPr marL="171450" indent="-171450">
              <a:lnSpc>
                <a:spcPct val="150000"/>
              </a:lnSpc>
              <a:buFont typeface="Arial" panose="020B0604020202020204" pitchFamily="34" charset="0"/>
              <a:buChar char="•"/>
            </a:pPr>
            <a:r>
              <a:rPr lang="en-US" sz="1500"/>
              <a:t>Eligibility still applies </a:t>
            </a:r>
          </a:p>
          <a:p>
            <a:pPr marL="171450" indent="-171450">
              <a:lnSpc>
                <a:spcPct val="150000"/>
              </a:lnSpc>
              <a:buFont typeface="Arial" panose="020B0604020202020204" pitchFamily="34" charset="0"/>
              <a:buChar char="•"/>
            </a:pPr>
            <a:r>
              <a:rPr lang="en-US" sz="1500"/>
              <a:t>52% of families go onto the in-person </a:t>
            </a:r>
            <a:r>
              <a:rPr lang="en-US" sz="1500" err="1"/>
              <a:t>BeeZee</a:t>
            </a:r>
            <a:r>
              <a:rPr lang="en-US" sz="1500"/>
              <a:t> </a:t>
            </a:r>
            <a:r>
              <a:rPr lang="en-US" sz="1500" err="1"/>
              <a:t>programmes</a:t>
            </a:r>
            <a:r>
              <a:rPr lang="en-US" sz="1500"/>
              <a:t> </a:t>
            </a:r>
          </a:p>
          <a:p>
            <a:pPr marL="171450" indent="-171450">
              <a:lnSpc>
                <a:spcPct val="150000"/>
              </a:lnSpc>
              <a:buFont typeface="Arial" panose="020B0604020202020204" pitchFamily="34" charset="0"/>
              <a:buChar char="•"/>
            </a:pPr>
            <a:endParaRPr lang="en-US" sz="1500"/>
          </a:p>
        </p:txBody>
      </p:sp>
      <p:pic>
        <p:nvPicPr>
          <p:cNvPr id="3074" name="Picture 2">
            <a:extLst>
              <a:ext uri="{FF2B5EF4-FFF2-40B4-BE49-F238E27FC236}">
                <a16:creationId xmlns:a16="http://schemas.microsoft.com/office/drawing/2014/main" id="{1ED43CDA-261C-B54C-8413-18EE5BF48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60413"/>
            <a:ext cx="6438900" cy="345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2E41E1B9-DE30-4F2F-82AF-2BB09F1F9BD4}"/>
              </a:ext>
            </a:extLst>
          </p:cNvPr>
          <p:cNvSpPr txBox="1">
            <a:spLocks/>
          </p:cNvSpPr>
          <p:nvPr/>
        </p:nvSpPr>
        <p:spPr>
          <a:xfrm>
            <a:off x="362034" y="116711"/>
            <a:ext cx="7450741" cy="914400"/>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solidFill>
                  <a:schemeClr val="bg1"/>
                </a:solidFill>
                <a:latin typeface="LunchBox Bold"/>
              </a:rPr>
              <a:t>BeeZee</a:t>
            </a:r>
            <a:r>
              <a:rPr lang="en-US">
                <a:solidFill>
                  <a:schemeClr val="bg1"/>
                </a:solidFill>
                <a:latin typeface="LunchBox Bold"/>
              </a:rPr>
              <a:t> Lite</a:t>
            </a:r>
          </a:p>
        </p:txBody>
      </p:sp>
      <p:pic>
        <p:nvPicPr>
          <p:cNvPr id="5" name="Picture 4">
            <a:extLst>
              <a:ext uri="{FF2B5EF4-FFF2-40B4-BE49-F238E27FC236}">
                <a16:creationId xmlns:a16="http://schemas.microsoft.com/office/drawing/2014/main" id="{CD13B686-8F8B-4D03-B455-388F36B80888}"/>
              </a:ext>
            </a:extLst>
          </p:cNvPr>
          <p:cNvPicPr>
            <a:picLocks noChangeAspect="1"/>
          </p:cNvPicPr>
          <p:nvPr/>
        </p:nvPicPr>
        <p:blipFill>
          <a:blip r:embed="rId4"/>
          <a:stretch>
            <a:fillRect/>
          </a:stretch>
        </p:blipFill>
        <p:spPr>
          <a:xfrm>
            <a:off x="7080534" y="2739746"/>
            <a:ext cx="4469831" cy="1787933"/>
          </a:xfrm>
          <a:prstGeom prst="rect">
            <a:avLst/>
          </a:prstGeom>
        </p:spPr>
      </p:pic>
    </p:spTree>
    <p:extLst>
      <p:ext uri="{BB962C8B-B14F-4D97-AF65-F5344CB8AC3E}">
        <p14:creationId xmlns:p14="http://schemas.microsoft.com/office/powerpoint/2010/main" val="2535930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23092-150C-794F-B565-3BB95445D46C}"/>
              </a:ext>
            </a:extLst>
          </p:cNvPr>
          <p:cNvSpPr>
            <a:spLocks noGrp="1"/>
          </p:cNvSpPr>
          <p:nvPr>
            <p:ph type="body" sz="half" idx="2"/>
          </p:nvPr>
        </p:nvSpPr>
        <p:spPr>
          <a:xfrm>
            <a:off x="798307" y="2346572"/>
            <a:ext cx="5858352" cy="4715252"/>
          </a:xfrm>
        </p:spPr>
        <p:txBody>
          <a:bodyPr/>
          <a:lstStyle/>
          <a:p>
            <a:pPr marL="285750" indent="-285750" fontAlgn="base">
              <a:buFont typeface="Arial" panose="020B0604020202020204" pitchFamily="34" charset="0"/>
              <a:buChar char="•"/>
            </a:pPr>
            <a:r>
              <a:rPr lang="en-GB" sz="1600"/>
              <a:t>An online portal full of healthy living resources to help young people and parents/carers to learn about diet</a:t>
            </a:r>
          </a:p>
          <a:p>
            <a:pPr marL="285750" indent="-285750" fontAlgn="base">
              <a:buFont typeface="Arial" panose="020B0604020202020204" pitchFamily="34" charset="0"/>
              <a:buChar char="•"/>
            </a:pPr>
            <a:endParaRPr lang="en-GB" sz="1600"/>
          </a:p>
          <a:p>
            <a:pPr marL="285750" indent="-285750" fontAlgn="base">
              <a:buFont typeface="Arial" panose="020B0604020202020204" pitchFamily="34" charset="0"/>
              <a:buChar char="•"/>
            </a:pPr>
            <a:r>
              <a:rPr lang="en-GB" sz="1600"/>
              <a:t>No calls, meetings or appointments – log in and learn during your own time</a:t>
            </a:r>
          </a:p>
          <a:p>
            <a:pPr marL="285750" indent="-285750" fontAlgn="base">
              <a:buFont typeface="Arial" panose="020B0604020202020204" pitchFamily="34" charset="0"/>
              <a:buChar char="•"/>
            </a:pPr>
            <a:endParaRPr lang="en-GB" sz="1600"/>
          </a:p>
          <a:p>
            <a:pPr marL="285750" indent="-285750" fontAlgn="base">
              <a:buFont typeface="Arial" panose="020B0604020202020204" pitchFamily="34" charset="0"/>
              <a:buChar char="•"/>
            </a:pPr>
            <a:r>
              <a:rPr lang="en-GB" sz="1600"/>
              <a:t>Initial questions to give you recommended posts and courses</a:t>
            </a:r>
          </a:p>
          <a:p>
            <a:pPr marL="285750" indent="-285750" fontAlgn="base">
              <a:buFont typeface="Arial" panose="020B0604020202020204" pitchFamily="34" charset="0"/>
              <a:buChar char="•"/>
            </a:pPr>
            <a:endParaRPr lang="en-GB" sz="1600"/>
          </a:p>
          <a:p>
            <a:pPr marL="285750" indent="-285750" fontAlgn="base">
              <a:buFont typeface="Arial" panose="020B0604020202020204" pitchFamily="34" charset="0"/>
              <a:buChar char="•"/>
            </a:pPr>
            <a:r>
              <a:rPr lang="en-GB" sz="1600"/>
              <a:t>Includes recipes, parenting blogs, fussy eating, sleep, how to talk about weight and tips for all the family  </a:t>
            </a:r>
          </a:p>
          <a:p>
            <a:pPr marL="285750" indent="-285750" fontAlgn="base">
              <a:buFont typeface="Arial" panose="020B0604020202020204" pitchFamily="34" charset="0"/>
              <a:buChar char="•"/>
            </a:pPr>
            <a:endParaRPr lang="en-GB"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
        <p:nvSpPr>
          <p:cNvPr id="4" name="Text Placeholder 2">
            <a:extLst>
              <a:ext uri="{FF2B5EF4-FFF2-40B4-BE49-F238E27FC236}">
                <a16:creationId xmlns:a16="http://schemas.microsoft.com/office/drawing/2014/main" id="{B1869809-AF81-A14C-8609-1502C3ED98B5}"/>
              </a:ext>
            </a:extLst>
          </p:cNvPr>
          <p:cNvSpPr txBox="1">
            <a:spLocks/>
          </p:cNvSpPr>
          <p:nvPr/>
        </p:nvSpPr>
        <p:spPr>
          <a:xfrm>
            <a:off x="233672" y="122905"/>
            <a:ext cx="8910328" cy="914400"/>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LunchBox Bold"/>
              </a:rPr>
              <a:t>BZ Academy</a:t>
            </a:r>
          </a:p>
        </p:txBody>
      </p:sp>
      <p:pic>
        <p:nvPicPr>
          <p:cNvPr id="8" name="Picture 7" descr="A blue sign with white text&#10;&#10;Description automatically generated with low confidence">
            <a:extLst>
              <a:ext uri="{FF2B5EF4-FFF2-40B4-BE49-F238E27FC236}">
                <a16:creationId xmlns:a16="http://schemas.microsoft.com/office/drawing/2014/main" id="{74BC7199-2C81-47B4-9F04-03159D7FB892}"/>
              </a:ext>
            </a:extLst>
          </p:cNvPr>
          <p:cNvPicPr>
            <a:picLocks noChangeAspect="1"/>
          </p:cNvPicPr>
          <p:nvPr/>
        </p:nvPicPr>
        <p:blipFill>
          <a:blip r:embed="rId2"/>
          <a:stretch>
            <a:fillRect/>
          </a:stretch>
        </p:blipFill>
        <p:spPr>
          <a:xfrm>
            <a:off x="3481138" y="0"/>
            <a:ext cx="1351203" cy="1351203"/>
          </a:xfrm>
          <a:prstGeom prst="rect">
            <a:avLst/>
          </a:prstGeom>
        </p:spPr>
      </p:pic>
      <p:pic>
        <p:nvPicPr>
          <p:cNvPr id="10" name="Picture 9" descr="Text&#10;&#10;Description automatically generated">
            <a:extLst>
              <a:ext uri="{FF2B5EF4-FFF2-40B4-BE49-F238E27FC236}">
                <a16:creationId xmlns:a16="http://schemas.microsoft.com/office/drawing/2014/main" id="{783DED0B-BDB3-49B1-ACEC-15805F448ADB}"/>
              </a:ext>
            </a:extLst>
          </p:cNvPr>
          <p:cNvPicPr>
            <a:picLocks noChangeAspect="1"/>
          </p:cNvPicPr>
          <p:nvPr/>
        </p:nvPicPr>
        <p:blipFill>
          <a:blip r:embed="rId3"/>
          <a:stretch>
            <a:fillRect/>
          </a:stretch>
        </p:blipFill>
        <p:spPr>
          <a:xfrm rot="21060281">
            <a:off x="8460310" y="1606899"/>
            <a:ext cx="3679706" cy="5199229"/>
          </a:xfrm>
          <a:prstGeom prst="rect">
            <a:avLst/>
          </a:prstGeom>
        </p:spPr>
      </p:pic>
    </p:spTree>
    <p:extLst>
      <p:ext uri="{BB962C8B-B14F-4D97-AF65-F5344CB8AC3E}">
        <p14:creationId xmlns:p14="http://schemas.microsoft.com/office/powerpoint/2010/main" val="412160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FC0D351B-57A0-4FBC-99F8-8212FEB1CE8D}"/>
              </a:ext>
            </a:extLst>
          </p:cNvPr>
          <p:cNvPicPr>
            <a:picLocks noChangeAspect="1"/>
          </p:cNvPicPr>
          <p:nvPr/>
        </p:nvPicPr>
        <p:blipFill>
          <a:blip r:embed="rId2"/>
          <a:stretch>
            <a:fillRect/>
          </a:stretch>
        </p:blipFill>
        <p:spPr>
          <a:xfrm>
            <a:off x="1388715" y="1618310"/>
            <a:ext cx="4605728" cy="4658527"/>
          </a:xfrm>
          <a:prstGeom prst="rect">
            <a:avLst/>
          </a:prstGeom>
        </p:spPr>
      </p:pic>
      <p:sp>
        <p:nvSpPr>
          <p:cNvPr id="7" name="Text Placeholder 2">
            <a:extLst>
              <a:ext uri="{FF2B5EF4-FFF2-40B4-BE49-F238E27FC236}">
                <a16:creationId xmlns:a16="http://schemas.microsoft.com/office/drawing/2014/main" id="{A0F3804B-16F1-824A-A087-ACD4B8DFB124}"/>
              </a:ext>
            </a:extLst>
          </p:cNvPr>
          <p:cNvSpPr txBox="1">
            <a:spLocks/>
          </p:cNvSpPr>
          <p:nvPr/>
        </p:nvSpPr>
        <p:spPr>
          <a:xfrm>
            <a:off x="250824" y="229236"/>
            <a:ext cx="9086607" cy="9144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Don’t take our word for it… take theirs </a:t>
            </a:r>
          </a:p>
        </p:txBody>
      </p:sp>
      <p:pic>
        <p:nvPicPr>
          <p:cNvPr id="3" name="Picture 2" descr="A person and a child sitting at a table with a bowl of fruit&#10;&#10;Description automatically generated with low confidence">
            <a:extLst>
              <a:ext uri="{FF2B5EF4-FFF2-40B4-BE49-F238E27FC236}">
                <a16:creationId xmlns:a16="http://schemas.microsoft.com/office/drawing/2014/main" id="{23586A98-D32D-B846-A304-5E71F92BFB4C}"/>
              </a:ext>
            </a:extLst>
          </p:cNvPr>
          <p:cNvPicPr>
            <a:picLocks noChangeAspect="1"/>
          </p:cNvPicPr>
          <p:nvPr/>
        </p:nvPicPr>
        <p:blipFill>
          <a:blip r:embed="rId3"/>
          <a:stretch>
            <a:fillRect/>
          </a:stretch>
        </p:blipFill>
        <p:spPr>
          <a:xfrm>
            <a:off x="6197557" y="1653480"/>
            <a:ext cx="4605728" cy="459642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E3B2996E-0810-C64F-B454-F9F98F46505A}"/>
              </a:ext>
            </a:extLst>
          </p:cNvPr>
          <p:cNvPicPr>
            <a:picLocks noChangeAspect="1"/>
          </p:cNvPicPr>
          <p:nvPr/>
        </p:nvPicPr>
        <p:blipFill>
          <a:blip r:embed="rId4"/>
          <a:stretch>
            <a:fillRect/>
          </a:stretch>
        </p:blipFill>
        <p:spPr>
          <a:xfrm>
            <a:off x="0" y="-27214"/>
            <a:ext cx="12192000" cy="6885214"/>
          </a:xfrm>
          <a:prstGeom prst="rect">
            <a:avLst/>
          </a:prstGeom>
        </p:spPr>
      </p:pic>
    </p:spTree>
    <p:extLst>
      <p:ext uri="{BB962C8B-B14F-4D97-AF65-F5344CB8AC3E}">
        <p14:creationId xmlns:p14="http://schemas.microsoft.com/office/powerpoint/2010/main" val="290048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FC5F49-7E2A-6A4D-B3F5-BF0BC888556E}"/>
              </a:ext>
            </a:extLst>
          </p:cNvPr>
          <p:cNvSpPr>
            <a:spLocks noGrp="1"/>
          </p:cNvSpPr>
          <p:nvPr>
            <p:ph type="body" sz="quarter" idx="10"/>
          </p:nvPr>
        </p:nvSpPr>
        <p:spPr>
          <a:xfrm>
            <a:off x="0" y="221880"/>
            <a:ext cx="9371642" cy="914400"/>
          </a:xfrm>
        </p:spPr>
        <p:txBody>
          <a:bodyPr/>
          <a:lstStyle/>
          <a:p>
            <a:r>
              <a:rPr lang="en-US" sz="4400">
                <a:solidFill>
                  <a:schemeClr val="bg1"/>
                </a:solidFill>
              </a:rPr>
              <a:t>How a family refers/ you refer a family?</a:t>
            </a:r>
          </a:p>
        </p:txBody>
      </p:sp>
      <p:sp>
        <p:nvSpPr>
          <p:cNvPr id="9" name="TextBox 8">
            <a:extLst>
              <a:ext uri="{FF2B5EF4-FFF2-40B4-BE49-F238E27FC236}">
                <a16:creationId xmlns:a16="http://schemas.microsoft.com/office/drawing/2014/main" id="{50CE7C94-6BF5-C84B-A62E-A850CE2AED09}"/>
              </a:ext>
            </a:extLst>
          </p:cNvPr>
          <p:cNvSpPr txBox="1"/>
          <p:nvPr/>
        </p:nvSpPr>
        <p:spPr>
          <a:xfrm>
            <a:off x="446644" y="2928060"/>
            <a:ext cx="3470490" cy="3693319"/>
          </a:xfrm>
          <a:prstGeom prst="rect">
            <a:avLst/>
          </a:prstGeom>
          <a:noFill/>
        </p:spPr>
        <p:txBody>
          <a:bodyPr wrap="square" rtlCol="0">
            <a:spAutoFit/>
          </a:bodyPr>
          <a:lstStyle/>
          <a:p>
            <a:r>
              <a:rPr lang="en-US" sz="2400" b="1" dirty="0">
                <a:solidFill>
                  <a:schemeClr val="bg1">
                    <a:lumMod val="10000"/>
                  </a:schemeClr>
                </a:solidFill>
              </a:rPr>
              <a:t>Call </a:t>
            </a:r>
            <a:r>
              <a:rPr lang="en-US" sz="2400" b="1" dirty="0">
                <a:solidFill>
                  <a:schemeClr val="bg2">
                    <a:lumMod val="10000"/>
                  </a:schemeClr>
                </a:solidFill>
              </a:rPr>
              <a:t>the BeeZee Bodies Team on </a:t>
            </a:r>
            <a:r>
              <a:rPr lang="en-GB" sz="2400" b="1" dirty="0">
                <a:solidFill>
                  <a:schemeClr val="bg2">
                    <a:lumMod val="10000"/>
                  </a:schemeClr>
                </a:solidFill>
              </a:rPr>
              <a:t>03308 186 308</a:t>
            </a:r>
            <a:endParaRPr lang="en-US" sz="2400" b="1" dirty="0">
              <a:solidFill>
                <a:schemeClr val="bg2">
                  <a:lumMod val="10000"/>
                </a:schemeClr>
              </a:solidFill>
            </a:endParaRPr>
          </a:p>
          <a:p>
            <a:endParaRPr lang="en-US" sz="2400" b="1" dirty="0">
              <a:solidFill>
                <a:schemeClr val="bg1">
                  <a:lumMod val="10000"/>
                </a:schemeClr>
              </a:solidFill>
            </a:endParaRPr>
          </a:p>
          <a:p>
            <a:r>
              <a:rPr lang="en-US" sz="2400" b="1" dirty="0">
                <a:solidFill>
                  <a:schemeClr val="bg1">
                    <a:lumMod val="10000"/>
                  </a:schemeClr>
                </a:solidFill>
              </a:rPr>
              <a:t>Email us at beezee.bodies@nhs.net</a:t>
            </a:r>
          </a:p>
          <a:p>
            <a:endParaRPr lang="en-US" sz="2400" b="1" dirty="0">
              <a:solidFill>
                <a:schemeClr val="bg1">
                  <a:lumMod val="10000"/>
                </a:schemeClr>
              </a:solidFill>
            </a:endParaRPr>
          </a:p>
          <a:p>
            <a:r>
              <a:rPr lang="en-US" sz="2400" b="1" dirty="0">
                <a:solidFill>
                  <a:schemeClr val="bg1">
                    <a:lumMod val="10000"/>
                  </a:schemeClr>
                </a:solidFill>
              </a:rPr>
              <a:t>Log onto beezeebodies.com and </a:t>
            </a:r>
            <a:r>
              <a:rPr lang="en-US" sz="2400" b="1" dirty="0">
                <a:solidFill>
                  <a:schemeClr val="bg1"/>
                </a:solidFill>
              </a:rPr>
              <a:t>fill out our online form </a:t>
            </a:r>
          </a:p>
          <a:p>
            <a:endParaRPr lang="en-US" b="1" dirty="0"/>
          </a:p>
        </p:txBody>
      </p:sp>
      <p:sp>
        <p:nvSpPr>
          <p:cNvPr id="14" name="TextBox 13">
            <a:extLst>
              <a:ext uri="{FF2B5EF4-FFF2-40B4-BE49-F238E27FC236}">
                <a16:creationId xmlns:a16="http://schemas.microsoft.com/office/drawing/2014/main" id="{A39CCEDC-7945-EE40-8B5B-093463C56D7E}"/>
              </a:ext>
            </a:extLst>
          </p:cNvPr>
          <p:cNvSpPr txBox="1"/>
          <p:nvPr/>
        </p:nvSpPr>
        <p:spPr>
          <a:xfrm>
            <a:off x="8109978" y="2053931"/>
            <a:ext cx="3894667" cy="4370427"/>
          </a:xfrm>
          <a:prstGeom prst="rect">
            <a:avLst/>
          </a:prstGeom>
          <a:noFill/>
        </p:spPr>
        <p:txBody>
          <a:bodyPr wrap="square" rtlCol="0">
            <a:spAutoFit/>
          </a:bodyPr>
          <a:lstStyle/>
          <a:p>
            <a:r>
              <a:rPr lang="en-US" sz="2400" b="1" u="sng">
                <a:solidFill>
                  <a:schemeClr val="bg1">
                    <a:lumMod val="10000"/>
                  </a:schemeClr>
                </a:solidFill>
                <a:ea typeface="Helvetica Neue" panose="02000503000000020004" pitchFamily="2" charset="0"/>
                <a:cs typeface="Helvetica Neue" panose="02000503000000020004" pitchFamily="2" charset="0"/>
              </a:rPr>
              <a:t>What we need to know:</a:t>
            </a:r>
          </a:p>
          <a:p>
            <a:endParaRPr lang="en-US" sz="2400" b="1" u="sng">
              <a:solidFill>
                <a:schemeClr val="bg1">
                  <a:lumMod val="10000"/>
                </a:schemeClr>
              </a:solidFill>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Child’s name</a:t>
            </a: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Child’s DOB </a:t>
            </a: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Child’s home address</a:t>
            </a: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Parent's name and contact details </a:t>
            </a: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Parent’s consent </a:t>
            </a:r>
          </a:p>
          <a:p>
            <a:pPr marL="285750" indent="-285750">
              <a:buFont typeface="Arial" panose="020B0604020202020204" pitchFamily="34" charset="0"/>
              <a:buChar char="•"/>
            </a:pPr>
            <a:r>
              <a:rPr lang="en-US" sz="2400" b="1">
                <a:solidFill>
                  <a:schemeClr val="bg1">
                    <a:lumMod val="10000"/>
                  </a:schemeClr>
                </a:solidFill>
                <a:ea typeface="Helvetica Neue" panose="02000503000000020004" pitchFamily="2" charset="0"/>
                <a:cs typeface="Helvetica Neue" panose="02000503000000020004" pitchFamily="2" charset="0"/>
              </a:rPr>
              <a:t>Your name and contact details </a:t>
            </a:r>
          </a:p>
          <a:p>
            <a:endParaRPr lang="en-US" sz="2000" b="1">
              <a:latin typeface="Helvetica Neue" panose="02000503000000020004" pitchFamily="2" charset="0"/>
              <a:ea typeface="Helvetica Neue" panose="02000503000000020004" pitchFamily="2" charset="0"/>
              <a:cs typeface="Helvetica Neue" panose="02000503000000020004" pitchFamily="2" charset="0"/>
            </a:endParaRPr>
          </a:p>
          <a:p>
            <a:endParaRPr lang="en-US"/>
          </a:p>
        </p:txBody>
      </p:sp>
      <p:pic>
        <p:nvPicPr>
          <p:cNvPr id="4" name="Picture 3" descr="A picture containing text&#10;&#10;Description automatically generated">
            <a:extLst>
              <a:ext uri="{FF2B5EF4-FFF2-40B4-BE49-F238E27FC236}">
                <a16:creationId xmlns:a16="http://schemas.microsoft.com/office/drawing/2014/main" id="{13F4DB13-784E-9448-B9A5-9E48D9EC6C94}"/>
              </a:ext>
            </a:extLst>
          </p:cNvPr>
          <p:cNvPicPr>
            <a:picLocks noChangeAspect="1"/>
          </p:cNvPicPr>
          <p:nvPr/>
        </p:nvPicPr>
        <p:blipFill>
          <a:blip r:embed="rId3"/>
          <a:stretch>
            <a:fillRect/>
          </a:stretch>
        </p:blipFill>
        <p:spPr>
          <a:xfrm>
            <a:off x="4301243" y="1699437"/>
            <a:ext cx="2847636" cy="939689"/>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EE41FEE7-C9C1-1643-9DAD-1D7FFC2328AD}"/>
              </a:ext>
            </a:extLst>
          </p:cNvPr>
          <p:cNvPicPr>
            <a:picLocks noChangeAspect="1"/>
          </p:cNvPicPr>
          <p:nvPr/>
        </p:nvPicPr>
        <p:blipFill>
          <a:blip r:embed="rId4"/>
          <a:stretch>
            <a:fillRect/>
          </a:stretch>
        </p:blipFill>
        <p:spPr>
          <a:xfrm>
            <a:off x="492508" y="1783788"/>
            <a:ext cx="2847636" cy="932357"/>
          </a:xfrm>
          <a:prstGeom prst="rect">
            <a:avLst/>
          </a:prstGeom>
        </p:spPr>
      </p:pic>
      <p:pic>
        <p:nvPicPr>
          <p:cNvPr id="7" name="Picture 6" descr="Chart, bar chart&#10;&#10;Description automatically generated">
            <a:extLst>
              <a:ext uri="{FF2B5EF4-FFF2-40B4-BE49-F238E27FC236}">
                <a16:creationId xmlns:a16="http://schemas.microsoft.com/office/drawing/2014/main" id="{CEF38E8F-6060-EC40-9C5F-CB20A7ED8690}"/>
              </a:ext>
            </a:extLst>
          </p:cNvPr>
          <p:cNvPicPr>
            <a:picLocks noChangeAspect="1"/>
          </p:cNvPicPr>
          <p:nvPr/>
        </p:nvPicPr>
        <p:blipFill>
          <a:blip r:embed="rId5"/>
          <a:stretch>
            <a:fillRect/>
          </a:stretch>
        </p:blipFill>
        <p:spPr>
          <a:xfrm>
            <a:off x="4505088" y="2928060"/>
            <a:ext cx="3019245" cy="3429000"/>
          </a:xfrm>
          <a:prstGeom prst="rect">
            <a:avLst/>
          </a:prstGeom>
        </p:spPr>
      </p:pic>
      <p:cxnSp>
        <p:nvCxnSpPr>
          <p:cNvPr id="5" name="Straight Arrow Connector 4">
            <a:extLst>
              <a:ext uri="{FF2B5EF4-FFF2-40B4-BE49-F238E27FC236}">
                <a16:creationId xmlns:a16="http://schemas.microsoft.com/office/drawing/2014/main" id="{0A0545B5-AE48-4389-8365-1F3F4492486E}"/>
              </a:ext>
            </a:extLst>
          </p:cNvPr>
          <p:cNvCxnSpPr/>
          <p:nvPr/>
        </p:nvCxnSpPr>
        <p:spPr>
          <a:xfrm>
            <a:off x="3511753" y="5700156"/>
            <a:ext cx="789490" cy="0"/>
          </a:xfrm>
          <a:prstGeom prst="straightConnector1">
            <a:avLst/>
          </a:prstGeom>
          <a:ln w="38100">
            <a:solidFill>
              <a:srgbClr val="E779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23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99F2C-A431-1049-A5D6-059882E5AEB7}"/>
              </a:ext>
            </a:extLst>
          </p:cNvPr>
          <p:cNvSpPr>
            <a:spLocks noGrp="1"/>
          </p:cNvSpPr>
          <p:nvPr>
            <p:ph type="body" sz="half" idx="2"/>
          </p:nvPr>
        </p:nvSpPr>
        <p:spPr/>
        <p:txBody>
          <a:bodyPr/>
          <a:lstStyle/>
          <a:p>
            <a:endParaRPr lang="en-US"/>
          </a:p>
        </p:txBody>
      </p:sp>
      <p:sp>
        <p:nvSpPr>
          <p:cNvPr id="3" name="Text Placeholder 2">
            <a:extLst>
              <a:ext uri="{FF2B5EF4-FFF2-40B4-BE49-F238E27FC236}">
                <a16:creationId xmlns:a16="http://schemas.microsoft.com/office/drawing/2014/main" id="{F09ED8B1-6E2B-DC4B-B35A-22FF8F8E049D}"/>
              </a:ext>
            </a:extLst>
          </p:cNvPr>
          <p:cNvSpPr>
            <a:spLocks noGrp="1"/>
          </p:cNvSpPr>
          <p:nvPr>
            <p:ph type="body" sz="quarter" idx="10"/>
          </p:nvPr>
        </p:nvSpPr>
        <p:spPr/>
        <p:txBody>
          <a:bodyPr/>
          <a:lstStyle/>
          <a:p>
            <a:endParaRPr lang="en-US"/>
          </a:p>
        </p:txBody>
      </p:sp>
      <p:pic>
        <p:nvPicPr>
          <p:cNvPr id="5" name="Picture 4" descr="A picture containing timeline&#10;&#10;Description automatically generated">
            <a:extLst>
              <a:ext uri="{FF2B5EF4-FFF2-40B4-BE49-F238E27FC236}">
                <a16:creationId xmlns:a16="http://schemas.microsoft.com/office/drawing/2014/main" id="{C3C8F9E5-2C5C-AF48-A324-5F00A2F46696}"/>
              </a:ext>
            </a:extLst>
          </p:cNvPr>
          <p:cNvPicPr>
            <a:picLocks noChangeAspect="1"/>
          </p:cNvPicPr>
          <p:nvPr/>
        </p:nvPicPr>
        <p:blipFill>
          <a:blip r:embed="rId3"/>
          <a:stretch>
            <a:fillRect/>
          </a:stretch>
        </p:blipFill>
        <p:spPr>
          <a:xfrm>
            <a:off x="239712" y="1533132"/>
            <a:ext cx="11712575" cy="5204610"/>
          </a:xfrm>
          <a:prstGeom prst="rect">
            <a:avLst/>
          </a:prstGeom>
        </p:spPr>
      </p:pic>
      <p:sp>
        <p:nvSpPr>
          <p:cNvPr id="6" name="Text Placeholder 2">
            <a:extLst>
              <a:ext uri="{FF2B5EF4-FFF2-40B4-BE49-F238E27FC236}">
                <a16:creationId xmlns:a16="http://schemas.microsoft.com/office/drawing/2014/main" id="{B3465954-989B-41E5-A982-C4D350938892}"/>
              </a:ext>
            </a:extLst>
          </p:cNvPr>
          <p:cNvSpPr txBox="1">
            <a:spLocks/>
          </p:cNvSpPr>
          <p:nvPr/>
        </p:nvSpPr>
        <p:spPr>
          <a:xfrm>
            <a:off x="239712" y="247906"/>
            <a:ext cx="9371642" cy="9144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chemeClr val="bg1"/>
                </a:solidFill>
              </a:rPr>
              <a:t>Partnerships and Resources </a:t>
            </a:r>
          </a:p>
        </p:txBody>
      </p:sp>
    </p:spTree>
    <p:extLst>
      <p:ext uri="{BB962C8B-B14F-4D97-AF65-F5344CB8AC3E}">
        <p14:creationId xmlns:p14="http://schemas.microsoft.com/office/powerpoint/2010/main" val="317942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BC58E-5C45-B54F-8814-5D10C2A2B4EB}"/>
              </a:ext>
            </a:extLst>
          </p:cNvPr>
          <p:cNvSpPr txBox="1"/>
          <p:nvPr/>
        </p:nvSpPr>
        <p:spPr>
          <a:xfrm>
            <a:off x="3657600" y="2921168"/>
            <a:ext cx="4876800" cy="1015663"/>
          </a:xfrm>
          <a:prstGeom prst="rect">
            <a:avLst/>
          </a:prstGeom>
          <a:noFill/>
        </p:spPr>
        <p:txBody>
          <a:bodyPr wrap="square" rtlCol="0">
            <a:spAutoFit/>
          </a:bodyPr>
          <a:lstStyle/>
          <a:p>
            <a:r>
              <a:rPr lang="en-US" sz="6000">
                <a:latin typeface="LunchBox Bold" panose="02000000000000000000" pitchFamily="2" charset="0"/>
              </a:rPr>
              <a:t>Any Questions?</a:t>
            </a:r>
          </a:p>
        </p:txBody>
      </p:sp>
      <p:pic>
        <p:nvPicPr>
          <p:cNvPr id="4" name="Picture 3" descr="Graphical user interface, application&#10;&#10;Description automatically generated">
            <a:extLst>
              <a:ext uri="{FF2B5EF4-FFF2-40B4-BE49-F238E27FC236}">
                <a16:creationId xmlns:a16="http://schemas.microsoft.com/office/drawing/2014/main" id="{0C6E321E-AEB2-214B-B50B-D1C82EE3D21C}"/>
              </a:ext>
            </a:extLst>
          </p:cNvPr>
          <p:cNvPicPr>
            <a:picLocks noChangeAspect="1"/>
          </p:cNvPicPr>
          <p:nvPr/>
        </p:nvPicPr>
        <p:blipFill>
          <a:blip r:embed="rId2"/>
          <a:stretch>
            <a:fillRect/>
          </a:stretch>
        </p:blipFill>
        <p:spPr>
          <a:xfrm>
            <a:off x="0" y="0"/>
            <a:ext cx="12365182" cy="6930400"/>
          </a:xfrm>
          <a:prstGeom prst="rect">
            <a:avLst/>
          </a:prstGeom>
        </p:spPr>
      </p:pic>
    </p:spTree>
    <p:extLst>
      <p:ext uri="{BB962C8B-B14F-4D97-AF65-F5344CB8AC3E}">
        <p14:creationId xmlns:p14="http://schemas.microsoft.com/office/powerpoint/2010/main" val="326230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F7C81-EB88-8A49-8F88-33CBE480115B}"/>
              </a:ext>
            </a:extLst>
          </p:cNvPr>
          <p:cNvSpPr>
            <a:spLocks noGrp="1"/>
          </p:cNvSpPr>
          <p:nvPr>
            <p:ph type="body" sz="half" idx="2"/>
          </p:nvPr>
        </p:nvSpPr>
        <p:spPr>
          <a:xfrm>
            <a:off x="207324" y="1773383"/>
            <a:ext cx="6470073" cy="4109478"/>
          </a:xfrm>
        </p:spPr>
        <p:txBody>
          <a:bodyPr lIns="91440" tIns="45720" rIns="91440" bIns="45720" anchor="t"/>
          <a:lstStyle/>
          <a:p>
            <a:pPr marL="342900" indent="-342900">
              <a:buFont typeface="Arial" panose="020B0604020202020204" pitchFamily="34" charset="0"/>
              <a:buChar char="•"/>
            </a:pPr>
            <a:r>
              <a:rPr lang="en-GB" sz="1700"/>
              <a:t>Our programmes have been running for 15 years and are designed to suit different groups with different needs</a:t>
            </a:r>
          </a:p>
          <a:p>
            <a:endParaRPr lang="en-US" sz="1700">
              <a:latin typeface="Helvetica Neue"/>
            </a:endParaRPr>
          </a:p>
          <a:p>
            <a:pPr marL="342900" indent="-342900">
              <a:buFont typeface="Arial" panose="020B0604020202020204" pitchFamily="34" charset="0"/>
              <a:buChar char="•"/>
            </a:pPr>
            <a:r>
              <a:rPr lang="en-US" sz="1700">
                <a:latin typeface="Helvetica Neue"/>
              </a:rPr>
              <a:t>Tier 2 weight management services commissioned by Brent Council on behalf of OHID</a:t>
            </a:r>
          </a:p>
          <a:p>
            <a:endParaRPr lang="en-US" sz="1700">
              <a:latin typeface="Helvetica Neue"/>
            </a:endParaRPr>
          </a:p>
          <a:p>
            <a:pPr marL="342900" indent="-342900">
              <a:buFont typeface="Arial" panose="020B0604020202020204" pitchFamily="34" charset="0"/>
              <a:buChar char="•"/>
            </a:pPr>
            <a:r>
              <a:rPr lang="en-US" sz="1700">
                <a:latin typeface="Helvetica Neue"/>
              </a:rPr>
              <a:t>1 in 3 children obese in Brent. 70% adults obese/overweight in Brent. </a:t>
            </a:r>
          </a:p>
          <a:p>
            <a:endParaRPr lang="en-US" sz="1700">
              <a:latin typeface="Helvetica Neue"/>
            </a:endParaRPr>
          </a:p>
          <a:p>
            <a:pPr marL="342900" indent="-342900">
              <a:buFont typeface="Arial" panose="020B0604020202020204" pitchFamily="34" charset="0"/>
              <a:buChar char="•"/>
            </a:pPr>
            <a:r>
              <a:rPr lang="en-US" sz="1700">
                <a:latin typeface="Helvetica Neue"/>
              </a:rPr>
              <a:t>Combatting rising rates of obesity and overweight in children and adults </a:t>
            </a:r>
          </a:p>
          <a:p>
            <a:r>
              <a:rPr lang="en-US" sz="1700">
                <a:latin typeface="Helvetica Neue"/>
              </a:rPr>
              <a:t> </a:t>
            </a:r>
            <a:endParaRPr lang="en-GB" sz="1700"/>
          </a:p>
          <a:p>
            <a:pPr marL="171450" indent="-171450">
              <a:buFont typeface="Arial" panose="020B0604020202020204" pitchFamily="34" charset="0"/>
              <a:buChar char="•"/>
            </a:pPr>
            <a:r>
              <a:rPr lang="en-GB" sz="1700"/>
              <a:t>    Diversity and Inclusion! </a:t>
            </a:r>
          </a:p>
          <a:p>
            <a:pPr marL="171450" indent="-171450">
              <a:buFont typeface="Arial" panose="020B0604020202020204" pitchFamily="34" charset="0"/>
              <a:buChar char="•"/>
            </a:pPr>
            <a:endParaRPr lang="en-GB" sz="1700"/>
          </a:p>
          <a:p>
            <a:endParaRPr lang="en-GB" sz="1700"/>
          </a:p>
          <a:p>
            <a:pPr marL="171450" indent="-171450">
              <a:buFont typeface="Arial" panose="020B0604020202020204" pitchFamily="34" charset="0"/>
              <a:buChar char="•"/>
            </a:pPr>
            <a:endParaRPr lang="en-US" sz="1700"/>
          </a:p>
        </p:txBody>
      </p:sp>
      <p:sp>
        <p:nvSpPr>
          <p:cNvPr id="3" name="Text Placeholder 2">
            <a:extLst>
              <a:ext uri="{FF2B5EF4-FFF2-40B4-BE49-F238E27FC236}">
                <a16:creationId xmlns:a16="http://schemas.microsoft.com/office/drawing/2014/main" id="{498740B2-6D52-5A48-9EB2-343DA7352BE5}"/>
              </a:ext>
            </a:extLst>
          </p:cNvPr>
          <p:cNvSpPr>
            <a:spLocks noGrp="1"/>
          </p:cNvSpPr>
          <p:nvPr>
            <p:ph type="body" sz="quarter" idx="10"/>
          </p:nvPr>
        </p:nvSpPr>
        <p:spPr>
          <a:xfrm>
            <a:off x="575678" y="251796"/>
            <a:ext cx="4832350" cy="914400"/>
          </a:xfrm>
        </p:spPr>
        <p:txBody>
          <a:bodyPr/>
          <a:lstStyle/>
          <a:p>
            <a:r>
              <a:rPr lang="en-US">
                <a:solidFill>
                  <a:srgbClr val="FFFFFF"/>
                </a:solidFill>
              </a:rPr>
              <a:t>Welcome!</a:t>
            </a:r>
          </a:p>
        </p:txBody>
      </p:sp>
      <p:pic>
        <p:nvPicPr>
          <p:cNvPr id="4" name="Picture 2">
            <a:extLst>
              <a:ext uri="{FF2B5EF4-FFF2-40B4-BE49-F238E27FC236}">
                <a16:creationId xmlns:a16="http://schemas.microsoft.com/office/drawing/2014/main" id="{4CA42A3A-CF67-4164-B095-586601EA8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90" y="5381478"/>
            <a:ext cx="2793985" cy="13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he tiered weight management system in England. Adapted from Wilding... |  Download Scientific Diagram">
            <a:extLst>
              <a:ext uri="{FF2B5EF4-FFF2-40B4-BE49-F238E27FC236}">
                <a16:creationId xmlns:a16="http://schemas.microsoft.com/office/drawing/2014/main" id="{13AA6BE3-C197-458A-ABCB-FC2AE0311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886" y="1496292"/>
            <a:ext cx="3718304" cy="371830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B5CAF89-2E79-4E7C-A4E0-394EBCBD2F43}"/>
              </a:ext>
            </a:extLst>
          </p:cNvPr>
          <p:cNvSpPr/>
          <p:nvPr/>
        </p:nvSpPr>
        <p:spPr>
          <a:xfrm rot="9522826">
            <a:off x="11025963" y="3429000"/>
            <a:ext cx="914400" cy="526312"/>
          </a:xfrm>
          <a:prstGeom prst="rightArrow">
            <a:avLst/>
          </a:prstGeom>
          <a:solidFill>
            <a:srgbClr val="FF8300"/>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CD23B660-569C-4717-961E-260ACAA8553A}"/>
              </a:ext>
            </a:extLst>
          </p:cNvPr>
          <p:cNvSpPr/>
          <p:nvPr/>
        </p:nvSpPr>
        <p:spPr>
          <a:xfrm rot="1078008">
            <a:off x="7055685" y="3409174"/>
            <a:ext cx="914400" cy="526312"/>
          </a:xfrm>
          <a:prstGeom prst="rightArrow">
            <a:avLst/>
          </a:prstGeom>
          <a:solidFill>
            <a:srgbClr val="FF8300"/>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59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0339B78-8BE4-8742-BD53-940B84F5300F}"/>
              </a:ext>
            </a:extLst>
          </p:cNvPr>
          <p:cNvSpPr txBox="1">
            <a:spLocks/>
          </p:cNvSpPr>
          <p:nvPr/>
        </p:nvSpPr>
        <p:spPr>
          <a:xfrm>
            <a:off x="233672" y="377792"/>
            <a:ext cx="9510657" cy="914400"/>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err="1">
                <a:solidFill>
                  <a:schemeClr val="bg1"/>
                </a:solidFill>
                <a:latin typeface="LunchBox Bold"/>
              </a:rPr>
              <a:t>BeeZee</a:t>
            </a:r>
            <a:r>
              <a:rPr lang="en-US" sz="4300">
                <a:solidFill>
                  <a:schemeClr val="bg1"/>
                </a:solidFill>
                <a:latin typeface="LunchBox Bold"/>
              </a:rPr>
              <a:t> Children &amp; Family </a:t>
            </a:r>
            <a:r>
              <a:rPr lang="en-US" sz="4300" err="1">
                <a:solidFill>
                  <a:schemeClr val="bg1"/>
                </a:solidFill>
                <a:latin typeface="LunchBox Bold"/>
              </a:rPr>
              <a:t>Programmes</a:t>
            </a:r>
            <a:endParaRPr lang="en-US" sz="4300">
              <a:solidFill>
                <a:schemeClr val="bg1"/>
              </a:solidFill>
              <a:latin typeface="LunchBox Bold"/>
            </a:endParaRPr>
          </a:p>
        </p:txBody>
      </p:sp>
      <p:sp>
        <p:nvSpPr>
          <p:cNvPr id="6" name="TextBox 5">
            <a:extLst>
              <a:ext uri="{FF2B5EF4-FFF2-40B4-BE49-F238E27FC236}">
                <a16:creationId xmlns:a16="http://schemas.microsoft.com/office/drawing/2014/main" id="{B683D3CB-D013-9549-B510-5DCA0A03E5E3}"/>
              </a:ext>
            </a:extLst>
          </p:cNvPr>
          <p:cNvSpPr txBox="1"/>
          <p:nvPr/>
        </p:nvSpPr>
        <p:spPr>
          <a:xfrm>
            <a:off x="1414540" y="2631494"/>
            <a:ext cx="3411571" cy="2031325"/>
          </a:xfrm>
          <a:prstGeom prst="rect">
            <a:avLst/>
          </a:prstGeom>
          <a:noFill/>
          <a:ln>
            <a:noFill/>
          </a:ln>
        </p:spPr>
        <p:txBody>
          <a:bodyPr wrap="square" rtlCol="0">
            <a:spAutoFit/>
          </a:bodyPr>
          <a:lstStyle/>
          <a:p>
            <a:r>
              <a:rPr lang="en-GB" b="1">
                <a:latin typeface="Helvetica Neue" panose="02000503000000020004" pitchFamily="2" charset="0"/>
                <a:ea typeface="Helvetica Neue" panose="02000503000000020004" pitchFamily="2" charset="0"/>
                <a:cs typeface="Helvetica Neue" panose="02000503000000020004" pitchFamily="2" charset="0"/>
              </a:rPr>
              <a:t>Eligibility for 5-15 </a:t>
            </a:r>
            <a:r>
              <a:rPr lang="en-GB" b="1" err="1">
                <a:latin typeface="Helvetica Neue" panose="02000503000000020004" pitchFamily="2" charset="0"/>
                <a:ea typeface="Helvetica Neue" panose="02000503000000020004" pitchFamily="2" charset="0"/>
                <a:cs typeface="Helvetica Neue" panose="02000503000000020004" pitchFamily="2" charset="0"/>
              </a:rPr>
              <a:t>yr</a:t>
            </a:r>
            <a:r>
              <a:rPr lang="en-GB" b="1">
                <a:latin typeface="Helvetica Neue" panose="02000503000000020004" pitchFamily="2" charset="0"/>
                <a:ea typeface="Helvetica Neue" panose="02000503000000020004" pitchFamily="2" charset="0"/>
                <a:cs typeface="Helvetica Neue" panose="02000503000000020004" pitchFamily="2" charset="0"/>
              </a:rPr>
              <a:t> olds:</a:t>
            </a:r>
          </a:p>
          <a:p>
            <a:r>
              <a:rPr lang="en-GB" b="1">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en-GB">
                <a:latin typeface="Helvetica Neue" panose="02000503000000020004" pitchFamily="2" charset="0"/>
                <a:ea typeface="Helvetica Neue" panose="02000503000000020004" pitchFamily="2" charset="0"/>
                <a:cs typeface="Helvetica Neue" panose="02000503000000020004" pitchFamily="2" charset="0"/>
              </a:rPr>
              <a:t>Have a child with a BMI above the 91st centile </a:t>
            </a:r>
          </a:p>
          <a:p>
            <a:endParaRPr lang="en-GB">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a:latin typeface="Helvetica Neue" panose="02000503000000020004" pitchFamily="2" charset="0"/>
                <a:ea typeface="Helvetica Neue" panose="02000503000000020004" pitchFamily="2" charset="0"/>
                <a:cs typeface="Helvetica Neue" panose="02000503000000020004" pitchFamily="2" charset="0"/>
              </a:rPr>
              <a:t>Live/go to school/be registered with a GP in Brent</a:t>
            </a: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E8047B91-E4CA-4D4D-9B99-560B4571AD61}"/>
              </a:ext>
            </a:extLst>
          </p:cNvPr>
          <p:cNvSpPr txBox="1"/>
          <p:nvPr/>
        </p:nvSpPr>
        <p:spPr>
          <a:xfrm>
            <a:off x="6042454" y="976184"/>
            <a:ext cx="184731" cy="369332"/>
          </a:xfrm>
          <a:prstGeom prst="rect">
            <a:avLst/>
          </a:prstGeom>
          <a:noFill/>
        </p:spPr>
        <p:txBody>
          <a:bodyPr wrap="none" rtlCol="0">
            <a:spAutoFit/>
          </a:bodyPr>
          <a:lstStyle/>
          <a:p>
            <a:endParaRPr lang="en-US"/>
          </a:p>
        </p:txBody>
      </p:sp>
      <p:sp>
        <p:nvSpPr>
          <p:cNvPr id="3" name="Rounded Rectangle 2">
            <a:extLst>
              <a:ext uri="{FF2B5EF4-FFF2-40B4-BE49-F238E27FC236}">
                <a16:creationId xmlns:a16="http://schemas.microsoft.com/office/drawing/2014/main" id="{5E5B8D5A-3ADA-0C4F-8274-1B9CB08A663D}"/>
              </a:ext>
            </a:extLst>
          </p:cNvPr>
          <p:cNvSpPr/>
          <p:nvPr/>
        </p:nvSpPr>
        <p:spPr>
          <a:xfrm>
            <a:off x="8733676" y="4939818"/>
            <a:ext cx="101065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E75D365C-EB02-417B-8A7E-EAA25728A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850"/>
            <a:ext cx="5850507" cy="496422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EC3905F-7119-45A9-9103-A48029D2A552}"/>
              </a:ext>
            </a:extLst>
          </p:cNvPr>
          <p:cNvGrpSpPr/>
          <p:nvPr/>
        </p:nvGrpSpPr>
        <p:grpSpPr>
          <a:xfrm>
            <a:off x="5694218" y="2128574"/>
            <a:ext cx="6400772" cy="3606073"/>
            <a:chOff x="1397286" y="691483"/>
            <a:chExt cx="9770723" cy="5409344"/>
          </a:xfrm>
        </p:grpSpPr>
        <p:pic>
          <p:nvPicPr>
            <p:cNvPr id="14" name="Picture 13">
              <a:extLst>
                <a:ext uri="{FF2B5EF4-FFF2-40B4-BE49-F238E27FC236}">
                  <a16:creationId xmlns:a16="http://schemas.microsoft.com/office/drawing/2014/main" id="{D20ACA10-2F87-4826-A32F-EB1B6C8865AA}"/>
                </a:ext>
              </a:extLst>
            </p:cNvPr>
            <p:cNvPicPr>
              <a:picLocks noChangeAspect="1"/>
            </p:cNvPicPr>
            <p:nvPr/>
          </p:nvPicPr>
          <p:blipFill rotWithShape="1">
            <a:blip r:embed="rId4"/>
            <a:srcRect l="26545" t="22023" r="27528" b="35281"/>
            <a:stretch/>
          </p:blipFill>
          <p:spPr>
            <a:xfrm>
              <a:off x="1397286" y="691483"/>
              <a:ext cx="9770723" cy="5409344"/>
            </a:xfrm>
            <a:prstGeom prst="rect">
              <a:avLst/>
            </a:prstGeom>
          </p:spPr>
        </p:pic>
        <p:pic>
          <p:nvPicPr>
            <p:cNvPr id="16" name="Picture 15" descr="A picture containing arrow&#10;&#10;Description automatically generated">
              <a:extLst>
                <a:ext uri="{FF2B5EF4-FFF2-40B4-BE49-F238E27FC236}">
                  <a16:creationId xmlns:a16="http://schemas.microsoft.com/office/drawing/2014/main" id="{5DDEE291-CB4B-4234-808E-69C42F4D75B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2245866">
              <a:off x="7840816" y="3658747"/>
              <a:ext cx="958358" cy="394538"/>
            </a:xfrm>
            <a:prstGeom prst="rect">
              <a:avLst/>
            </a:prstGeom>
          </p:spPr>
        </p:pic>
        <p:pic>
          <p:nvPicPr>
            <p:cNvPr id="17" name="Picture 16" descr="A picture containing arrow&#10;&#10;Description automatically generated">
              <a:extLst>
                <a:ext uri="{FF2B5EF4-FFF2-40B4-BE49-F238E27FC236}">
                  <a16:creationId xmlns:a16="http://schemas.microsoft.com/office/drawing/2014/main" id="{1954B66C-DA75-4171-8BF3-76256376C94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9623269">
              <a:off x="5950328" y="3674842"/>
              <a:ext cx="856107" cy="352443"/>
            </a:xfrm>
            <a:prstGeom prst="rect">
              <a:avLst/>
            </a:prstGeom>
          </p:spPr>
        </p:pic>
        <p:pic>
          <p:nvPicPr>
            <p:cNvPr id="18" name="Picture 17" descr="A picture containing arrow&#10;&#10;Description automatically generated">
              <a:extLst>
                <a:ext uri="{FF2B5EF4-FFF2-40B4-BE49-F238E27FC236}">
                  <a16:creationId xmlns:a16="http://schemas.microsoft.com/office/drawing/2014/main" id="{B1882DC9-0C6C-4014-8540-EC68FFA234B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310010">
              <a:off x="5840696" y="1540606"/>
              <a:ext cx="958358" cy="394538"/>
            </a:xfrm>
            <a:prstGeom prst="rect">
              <a:avLst/>
            </a:prstGeom>
          </p:spPr>
        </p:pic>
        <p:pic>
          <p:nvPicPr>
            <p:cNvPr id="19" name="Picture 18" descr="A picture containing arrow&#10;&#10;Description automatically generated">
              <a:extLst>
                <a:ext uri="{FF2B5EF4-FFF2-40B4-BE49-F238E27FC236}">
                  <a16:creationId xmlns:a16="http://schemas.microsoft.com/office/drawing/2014/main" id="{9CBAF86B-45F5-4C6A-8259-EE316AE11AE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8489265">
              <a:off x="8012056" y="1649782"/>
              <a:ext cx="958358" cy="394538"/>
            </a:xfrm>
            <a:prstGeom prst="rect">
              <a:avLst/>
            </a:prstGeom>
          </p:spPr>
        </p:pic>
      </p:grpSp>
    </p:spTree>
    <p:extLst>
      <p:ext uri="{BB962C8B-B14F-4D97-AF65-F5344CB8AC3E}">
        <p14:creationId xmlns:p14="http://schemas.microsoft.com/office/powerpoint/2010/main" val="244312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C9E4E1-A186-CC4E-BA48-76B09D46CD50}"/>
              </a:ext>
            </a:extLst>
          </p:cNvPr>
          <p:cNvSpPr/>
          <p:nvPr/>
        </p:nvSpPr>
        <p:spPr>
          <a:xfrm>
            <a:off x="874582" y="1823039"/>
            <a:ext cx="5950347" cy="369332"/>
          </a:xfrm>
          <a:prstGeom prst="rect">
            <a:avLst/>
          </a:prstGeom>
        </p:spPr>
        <p:txBody>
          <a:bodyPr wrap="none">
            <a:spAutoFit/>
          </a:bodyPr>
          <a:lstStyle/>
          <a:p>
            <a:r>
              <a:rPr lang="en-US">
                <a:hlinkClick r:id="rId3"/>
              </a:rPr>
              <a:t>https://www.nhs.uk/live-well/healthy-weight/bmi-calculator/</a:t>
            </a:r>
            <a:r>
              <a:rPr lang="en-US"/>
              <a:t> </a:t>
            </a:r>
          </a:p>
        </p:txBody>
      </p:sp>
      <p:sp>
        <p:nvSpPr>
          <p:cNvPr id="6" name="Text Placeholder 2">
            <a:extLst>
              <a:ext uri="{FF2B5EF4-FFF2-40B4-BE49-F238E27FC236}">
                <a16:creationId xmlns:a16="http://schemas.microsoft.com/office/drawing/2014/main" id="{CFF7F32D-9666-2F41-971F-94C2BFE3D855}"/>
              </a:ext>
            </a:extLst>
          </p:cNvPr>
          <p:cNvSpPr txBox="1">
            <a:spLocks/>
          </p:cNvSpPr>
          <p:nvPr/>
        </p:nvSpPr>
        <p:spPr>
          <a:xfrm>
            <a:off x="233672" y="122905"/>
            <a:ext cx="8910328" cy="914400"/>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LunchBox Bold"/>
              </a:rPr>
              <a:t>Is the child eligible?</a:t>
            </a:r>
          </a:p>
        </p:txBody>
      </p:sp>
      <p:pic>
        <p:nvPicPr>
          <p:cNvPr id="8" name="Picture 7" descr="Graphical user interface&#10;&#10;Description automatically generated">
            <a:extLst>
              <a:ext uri="{FF2B5EF4-FFF2-40B4-BE49-F238E27FC236}">
                <a16:creationId xmlns:a16="http://schemas.microsoft.com/office/drawing/2014/main" id="{B5E81638-7482-A943-B1E1-E1BEB1C757C8}"/>
              </a:ext>
            </a:extLst>
          </p:cNvPr>
          <p:cNvPicPr>
            <a:picLocks noChangeAspect="1"/>
          </p:cNvPicPr>
          <p:nvPr/>
        </p:nvPicPr>
        <p:blipFill>
          <a:blip r:embed="rId4"/>
          <a:stretch>
            <a:fillRect/>
          </a:stretch>
        </p:blipFill>
        <p:spPr>
          <a:xfrm>
            <a:off x="971423" y="2520904"/>
            <a:ext cx="4302704" cy="3879895"/>
          </a:xfrm>
          <a:prstGeom prst="rect">
            <a:avLst/>
          </a:prstGeom>
        </p:spPr>
      </p:pic>
      <p:pic>
        <p:nvPicPr>
          <p:cNvPr id="10" name="Picture 9" descr="Graphical user interface, application&#10;&#10;Description automatically generated with medium confidence">
            <a:extLst>
              <a:ext uri="{FF2B5EF4-FFF2-40B4-BE49-F238E27FC236}">
                <a16:creationId xmlns:a16="http://schemas.microsoft.com/office/drawing/2014/main" id="{F09D3890-CF45-6B47-85FD-FD506960CF2F}"/>
              </a:ext>
            </a:extLst>
          </p:cNvPr>
          <p:cNvPicPr>
            <a:picLocks noChangeAspect="1"/>
          </p:cNvPicPr>
          <p:nvPr/>
        </p:nvPicPr>
        <p:blipFill>
          <a:blip r:embed="rId5"/>
          <a:stretch>
            <a:fillRect/>
          </a:stretch>
        </p:blipFill>
        <p:spPr>
          <a:xfrm>
            <a:off x="6189048" y="2520904"/>
            <a:ext cx="4886398" cy="3755576"/>
          </a:xfrm>
          <a:prstGeom prst="rect">
            <a:avLst/>
          </a:prstGeom>
        </p:spPr>
      </p:pic>
    </p:spTree>
    <p:extLst>
      <p:ext uri="{BB962C8B-B14F-4D97-AF65-F5344CB8AC3E}">
        <p14:creationId xmlns:p14="http://schemas.microsoft.com/office/powerpoint/2010/main" val="2606565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6BEE-442E-4EB9-921D-749F0B458D50}"/>
              </a:ext>
            </a:extLst>
          </p:cNvPr>
          <p:cNvSpPr>
            <a:spLocks noGrp="1"/>
          </p:cNvSpPr>
          <p:nvPr>
            <p:ph type="ctrTitle"/>
          </p:nvPr>
        </p:nvSpPr>
        <p:spPr>
          <a:xfrm>
            <a:off x="1524000" y="3144982"/>
            <a:ext cx="9144000" cy="2387600"/>
          </a:xfrm>
        </p:spPr>
        <p:txBody>
          <a:bodyPr/>
          <a:lstStyle/>
          <a:p>
            <a:r>
              <a:rPr lang="en-US"/>
              <a:t>Our </a:t>
            </a:r>
            <a:r>
              <a:rPr lang="en-US" err="1"/>
              <a:t>Programmes</a:t>
            </a:r>
            <a:endParaRPr lang="en-GB"/>
          </a:p>
        </p:txBody>
      </p:sp>
    </p:spTree>
    <p:extLst>
      <p:ext uri="{BB962C8B-B14F-4D97-AF65-F5344CB8AC3E}">
        <p14:creationId xmlns:p14="http://schemas.microsoft.com/office/powerpoint/2010/main" val="248077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7C984-2537-1446-AA83-64C3E056E8FE}"/>
              </a:ext>
            </a:extLst>
          </p:cNvPr>
          <p:cNvSpPr>
            <a:spLocks noGrp="1"/>
          </p:cNvSpPr>
          <p:nvPr>
            <p:ph type="body" sz="half" idx="2"/>
          </p:nvPr>
        </p:nvSpPr>
        <p:spPr>
          <a:xfrm>
            <a:off x="223283" y="1597588"/>
            <a:ext cx="5688418" cy="4603373"/>
          </a:xfrm>
        </p:spPr>
        <p:txBody>
          <a:bodyPr lIns="91440" tIns="45720" rIns="91440" bIns="45720" anchor="t"/>
          <a:lstStyle/>
          <a:p>
            <a:pPr marL="285750" indent="-285750" algn="just">
              <a:buFont typeface="Arial" panose="020B0604020202020204" pitchFamily="34" charset="0"/>
              <a:buChar char="•"/>
            </a:pPr>
            <a:r>
              <a:rPr lang="en-US" sz="1500">
                <a:latin typeface="Helvetica Neue" panose="02000503000000020004"/>
              </a:rPr>
              <a:t>12-week, in-person </a:t>
            </a:r>
            <a:r>
              <a:rPr lang="en-US" sz="1500" err="1">
                <a:latin typeface="Helvetica Neue" panose="02000503000000020004"/>
              </a:rPr>
              <a:t>programme</a:t>
            </a:r>
            <a:r>
              <a:rPr lang="en-US" sz="1500">
                <a:latin typeface="Helvetica Neue" panose="02000503000000020004"/>
              </a:rPr>
              <a:t> aimed at children (aged 5-15 years) and their families</a:t>
            </a:r>
          </a:p>
          <a:p>
            <a:pPr algn="just"/>
            <a:endParaRPr lang="en-US" sz="1500">
              <a:latin typeface="Helvetica Neue" panose="02000503000000020004"/>
            </a:endParaRPr>
          </a:p>
          <a:p>
            <a:pPr marL="285750" indent="-285750" algn="just">
              <a:buFont typeface="Arial" panose="020B0604020202020204" pitchFamily="34" charset="0"/>
              <a:buChar char="•"/>
            </a:pPr>
            <a:r>
              <a:rPr lang="en-US" sz="1500">
                <a:latin typeface="Helvetica Neue" panose="02000503000000020004"/>
              </a:rPr>
              <a:t>Each week involves a 2-hour session: </a:t>
            </a:r>
          </a:p>
          <a:p>
            <a:pPr marL="742950" lvl="1" indent="-285750" algn="just">
              <a:buFont typeface="Arial" panose="020B0604020202020204" pitchFamily="34" charset="0"/>
              <a:buChar char="•"/>
            </a:pPr>
            <a:r>
              <a:rPr lang="en-US" sz="1500">
                <a:latin typeface="Helvetica Neue" panose="02000503000000020004"/>
              </a:rPr>
              <a:t>1</a:t>
            </a:r>
            <a:r>
              <a:rPr lang="en-US" sz="1500" baseline="30000">
                <a:latin typeface="Helvetica Neue" panose="02000503000000020004"/>
              </a:rPr>
              <a:t>st</a:t>
            </a:r>
            <a:r>
              <a:rPr lang="en-US" sz="1500">
                <a:latin typeface="Helvetica Neue" panose="02000503000000020004"/>
              </a:rPr>
              <a:t> Hour practical healthy eating advice delivered by our qualified nutritionists </a:t>
            </a:r>
          </a:p>
          <a:p>
            <a:pPr marL="742950" lvl="1" indent="-285750" algn="just">
              <a:buFont typeface="Arial" panose="020B0604020202020204" pitchFamily="34" charset="0"/>
              <a:buChar char="•"/>
            </a:pPr>
            <a:r>
              <a:rPr lang="en-US" sz="1500">
                <a:latin typeface="Helvetica Neue" panose="02000503000000020004"/>
              </a:rPr>
              <a:t>2</a:t>
            </a:r>
            <a:r>
              <a:rPr lang="en-US" sz="1500" baseline="30000">
                <a:latin typeface="Helvetica Neue" panose="02000503000000020004"/>
              </a:rPr>
              <a:t>nd</a:t>
            </a:r>
            <a:r>
              <a:rPr lang="en-US" sz="1500">
                <a:latin typeface="Helvetica Neue" panose="02000503000000020004"/>
              </a:rPr>
              <a:t> Hour physical activity delivered by a qualified sports coaches</a:t>
            </a:r>
          </a:p>
          <a:p>
            <a:pPr marL="742950" lvl="1" indent="-285750" algn="just">
              <a:buFont typeface="Arial" panose="020B0604020202020204" pitchFamily="34" charset="0"/>
              <a:buChar char="•"/>
            </a:pPr>
            <a:endParaRPr lang="en-US" sz="1500">
              <a:latin typeface="Helvetica Neue" panose="02000503000000020004"/>
            </a:endParaRPr>
          </a:p>
          <a:p>
            <a:pPr marL="285750" indent="-285750" algn="just">
              <a:buFont typeface="Arial" panose="020B0604020202020204" pitchFamily="34" charset="0"/>
              <a:buChar char="•"/>
            </a:pPr>
            <a:r>
              <a:rPr lang="en-US" sz="1500">
                <a:latin typeface="Helvetica Neue" panose="02000503000000020004"/>
              </a:rPr>
              <a:t>Topics include; portions sizes, breakfast, reading food labels and more!</a:t>
            </a:r>
          </a:p>
          <a:p>
            <a:pPr algn="just"/>
            <a:endParaRPr lang="en-US" sz="1500">
              <a:latin typeface="Helvetica Neue" panose="02000503000000020004"/>
            </a:endParaRPr>
          </a:p>
          <a:p>
            <a:pPr marL="285750" indent="-285750" algn="just">
              <a:buFont typeface="Arial" panose="020B0604020202020204" pitchFamily="34" charset="0"/>
              <a:buChar char="•"/>
            </a:pPr>
            <a:r>
              <a:rPr lang="en-US" sz="1500" err="1">
                <a:latin typeface="Helvetica Neue" panose="02000503000000020004"/>
              </a:rPr>
              <a:t>Programmes</a:t>
            </a:r>
            <a:r>
              <a:rPr lang="en-US" sz="1500">
                <a:latin typeface="Helvetica Neue" panose="02000503000000020004"/>
              </a:rPr>
              <a:t> created using evidence-based nutrition and </a:t>
            </a:r>
            <a:r>
              <a:rPr lang="en-US" sz="1500" err="1">
                <a:latin typeface="Helvetica Neue" panose="02000503000000020004"/>
              </a:rPr>
              <a:t>behavioural</a:t>
            </a:r>
            <a:r>
              <a:rPr lang="en-US" sz="1500">
                <a:latin typeface="Helvetica Neue" panose="02000503000000020004"/>
              </a:rPr>
              <a:t> change science (habit before the habit &amp; COM-B)</a:t>
            </a:r>
          </a:p>
          <a:p>
            <a:pPr algn="just"/>
            <a:endParaRPr lang="en-US" sz="1500">
              <a:latin typeface="Helvetica Neue" panose="02000503000000020004"/>
            </a:endParaRPr>
          </a:p>
          <a:p>
            <a:pPr marL="285750" indent="-285750" algn="just">
              <a:buFont typeface="Arial" panose="020B0604020202020204" pitchFamily="34" charset="0"/>
              <a:buChar char="•"/>
            </a:pPr>
            <a:r>
              <a:rPr lang="en-US" sz="1500">
                <a:latin typeface="Helvetica Neue" panose="02000503000000020004"/>
              </a:rPr>
              <a:t>Support for parents during and outside of sessions </a:t>
            </a:r>
          </a:p>
          <a:p>
            <a:pPr marL="742950" lvl="1" indent="-285750" algn="just">
              <a:buFont typeface="Arial" panose="020B0604020202020204" pitchFamily="34" charset="0"/>
              <a:buChar char="•"/>
            </a:pPr>
            <a:r>
              <a:rPr lang="en-US" sz="1500">
                <a:latin typeface="Helvetica Neue" panose="02000503000000020004"/>
              </a:rPr>
              <a:t>WhatsApp, Experiments </a:t>
            </a:r>
          </a:p>
          <a:p>
            <a:pPr marL="742950" lvl="1" indent="-285750" algn="just">
              <a:buFont typeface="Arial" panose="020B0604020202020204" pitchFamily="34" charset="0"/>
              <a:buChar char="•"/>
            </a:pPr>
            <a:r>
              <a:rPr lang="en-US" sz="1500">
                <a:latin typeface="Helvetica Neue" panose="02000503000000020004"/>
              </a:rPr>
              <a:t>Mid-way reviews and Graduation</a:t>
            </a:r>
          </a:p>
          <a:p>
            <a:pPr marL="285750" indent="-285750" algn="just">
              <a:buFont typeface="Arial" panose="020B0604020202020204" pitchFamily="34" charset="0"/>
              <a:buChar char="•"/>
            </a:pPr>
            <a:endParaRPr lang="en-US" sz="1500" b="1">
              <a:latin typeface="Helvetica Neue" panose="02000503000000020004"/>
            </a:endParaRPr>
          </a:p>
          <a:p>
            <a:pPr algn="just"/>
            <a:endParaRPr lang="en-US" sz="1500" b="1">
              <a:latin typeface="Helvetica Neue" panose="02000503000000020004"/>
            </a:endParaRPr>
          </a:p>
          <a:p>
            <a:pPr algn="just"/>
            <a:endParaRPr lang="en-US" sz="1500" b="1">
              <a:latin typeface="Helvetica Neue" panose="02000503000000020004"/>
            </a:endParaRPr>
          </a:p>
          <a:p>
            <a:pPr algn="just"/>
            <a:endParaRPr lang="en-US" sz="1500" b="1">
              <a:latin typeface="Helvetica Neue" panose="02000503000000020004"/>
            </a:endParaRPr>
          </a:p>
          <a:p>
            <a:pPr algn="just"/>
            <a:endParaRPr lang="en-US" sz="1500" b="1">
              <a:latin typeface="Helvetica Neue" panose="02000503000000020004"/>
            </a:endParaRPr>
          </a:p>
          <a:p>
            <a:pPr algn="just"/>
            <a:endParaRPr lang="en-US" sz="1500" b="1">
              <a:latin typeface="Helvetica Neue" panose="02000503000000020004"/>
            </a:endParaRPr>
          </a:p>
          <a:p>
            <a:pPr algn="just"/>
            <a:r>
              <a:rPr lang="en-US" sz="1500" b="1">
                <a:latin typeface="Helvetica Neue" panose="02000503000000020004"/>
              </a:rPr>
              <a:t> </a:t>
            </a:r>
          </a:p>
          <a:p>
            <a:pPr algn="just"/>
            <a:endParaRPr lang="en-US" sz="1500" b="1">
              <a:latin typeface="Helvetica Neue" panose="02000503000000020004"/>
            </a:endParaRPr>
          </a:p>
          <a:p>
            <a:pPr algn="just"/>
            <a:endParaRPr lang="en-US" sz="1500" b="1">
              <a:latin typeface="Helvetica Neue" panose="02000503000000020004"/>
            </a:endParaRPr>
          </a:p>
        </p:txBody>
      </p:sp>
      <p:sp>
        <p:nvSpPr>
          <p:cNvPr id="3" name="Text Placeholder 2">
            <a:extLst>
              <a:ext uri="{FF2B5EF4-FFF2-40B4-BE49-F238E27FC236}">
                <a16:creationId xmlns:a16="http://schemas.microsoft.com/office/drawing/2014/main" id="{BFFC5F49-7E2A-6A4D-B3F5-BF0BC888556E}"/>
              </a:ext>
            </a:extLst>
          </p:cNvPr>
          <p:cNvSpPr>
            <a:spLocks noGrp="1"/>
          </p:cNvSpPr>
          <p:nvPr>
            <p:ph type="body" sz="quarter" idx="10"/>
          </p:nvPr>
        </p:nvSpPr>
        <p:spPr>
          <a:xfrm>
            <a:off x="362034" y="116711"/>
            <a:ext cx="7450741" cy="914400"/>
          </a:xfrm>
        </p:spPr>
        <p:txBody>
          <a:bodyPr lIns="91440" tIns="45720" rIns="91440" bIns="45720" anchor="b"/>
          <a:lstStyle/>
          <a:p>
            <a:r>
              <a:rPr lang="en-US" err="1">
                <a:solidFill>
                  <a:schemeClr val="bg1"/>
                </a:solidFill>
                <a:latin typeface="LunchBox Bold"/>
              </a:rPr>
              <a:t>BeeZee</a:t>
            </a:r>
            <a:r>
              <a:rPr lang="en-US">
                <a:solidFill>
                  <a:schemeClr val="bg1"/>
                </a:solidFill>
                <a:latin typeface="LunchBox Bold"/>
              </a:rPr>
              <a:t> Families</a:t>
            </a:r>
          </a:p>
        </p:txBody>
      </p:sp>
      <p:pic>
        <p:nvPicPr>
          <p:cNvPr id="5" name="Picture 4" descr="A group of children in a room&#10;&#10;Description automatically generated with low confidence">
            <a:extLst>
              <a:ext uri="{FF2B5EF4-FFF2-40B4-BE49-F238E27FC236}">
                <a16:creationId xmlns:a16="http://schemas.microsoft.com/office/drawing/2014/main" id="{823CC706-D71D-C548-8114-EB5712F44EDE}"/>
              </a:ext>
            </a:extLst>
          </p:cNvPr>
          <p:cNvPicPr>
            <a:picLocks noChangeAspect="1"/>
          </p:cNvPicPr>
          <p:nvPr/>
        </p:nvPicPr>
        <p:blipFill>
          <a:blip r:embed="rId2"/>
          <a:stretch>
            <a:fillRect/>
          </a:stretch>
        </p:blipFill>
        <p:spPr>
          <a:xfrm>
            <a:off x="8467858" y="1445077"/>
            <a:ext cx="3594756" cy="3594756"/>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E9E200E9-CA54-4EE4-BC54-F78A92F7F668}"/>
              </a:ext>
            </a:extLst>
          </p:cNvPr>
          <p:cNvPicPr>
            <a:picLocks noChangeAspect="1"/>
          </p:cNvPicPr>
          <p:nvPr/>
        </p:nvPicPr>
        <p:blipFill>
          <a:blip r:embed="rId3"/>
          <a:stretch>
            <a:fillRect/>
          </a:stretch>
        </p:blipFill>
        <p:spPr>
          <a:xfrm>
            <a:off x="6280300" y="3613300"/>
            <a:ext cx="3244700" cy="3244700"/>
          </a:xfrm>
          <a:prstGeom prst="rect">
            <a:avLst/>
          </a:prstGeom>
        </p:spPr>
      </p:pic>
    </p:spTree>
    <p:extLst>
      <p:ext uri="{BB962C8B-B14F-4D97-AF65-F5344CB8AC3E}">
        <p14:creationId xmlns:p14="http://schemas.microsoft.com/office/powerpoint/2010/main" val="29234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054B927-6168-44B2-BD7E-4B2BB4C383F1}"/>
              </a:ext>
            </a:extLst>
          </p:cNvPr>
          <p:cNvSpPr txBox="1">
            <a:spLocks/>
          </p:cNvSpPr>
          <p:nvPr/>
        </p:nvSpPr>
        <p:spPr>
          <a:xfrm>
            <a:off x="575678" y="251796"/>
            <a:ext cx="5520322" cy="9144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Brent Timetable February  2022</a:t>
            </a:r>
          </a:p>
        </p:txBody>
      </p:sp>
      <p:pic>
        <p:nvPicPr>
          <p:cNvPr id="3" name="Picture 2" descr="A picture containing diagram&#10;&#10;Description automatically generated">
            <a:extLst>
              <a:ext uri="{FF2B5EF4-FFF2-40B4-BE49-F238E27FC236}">
                <a16:creationId xmlns:a16="http://schemas.microsoft.com/office/drawing/2014/main" id="{CEFFE00F-37F4-4EC5-B8B6-0D7688A1C6DF}"/>
              </a:ext>
            </a:extLst>
          </p:cNvPr>
          <p:cNvPicPr>
            <a:picLocks noChangeAspect="1"/>
          </p:cNvPicPr>
          <p:nvPr/>
        </p:nvPicPr>
        <p:blipFill>
          <a:blip r:embed="rId3"/>
          <a:stretch>
            <a:fillRect/>
          </a:stretch>
        </p:blipFill>
        <p:spPr>
          <a:xfrm>
            <a:off x="3634563" y="1203092"/>
            <a:ext cx="5403112" cy="5403112"/>
          </a:xfrm>
          <a:prstGeom prst="rect">
            <a:avLst/>
          </a:prstGeom>
        </p:spPr>
      </p:pic>
    </p:spTree>
    <p:extLst>
      <p:ext uri="{BB962C8B-B14F-4D97-AF65-F5344CB8AC3E}">
        <p14:creationId xmlns:p14="http://schemas.microsoft.com/office/powerpoint/2010/main" val="2324009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hoji&#10;&#10;Description automatically generated">
            <a:extLst>
              <a:ext uri="{FF2B5EF4-FFF2-40B4-BE49-F238E27FC236}">
                <a16:creationId xmlns:a16="http://schemas.microsoft.com/office/drawing/2014/main" id="{34DDC7CA-AA7B-4B4A-B6B7-28B7334252F6}"/>
              </a:ext>
            </a:extLst>
          </p:cNvPr>
          <p:cNvPicPr>
            <a:picLocks noChangeAspect="1"/>
          </p:cNvPicPr>
          <p:nvPr/>
        </p:nvPicPr>
        <p:blipFill>
          <a:blip r:embed="rId2"/>
          <a:stretch>
            <a:fillRect/>
          </a:stretch>
        </p:blipFill>
        <p:spPr>
          <a:xfrm>
            <a:off x="191014" y="1981991"/>
            <a:ext cx="5683217" cy="400035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10A6C6BB-E02F-7645-820E-57542FE3B229}"/>
              </a:ext>
            </a:extLst>
          </p:cNvPr>
          <p:cNvPicPr>
            <a:picLocks noChangeAspect="1"/>
          </p:cNvPicPr>
          <p:nvPr/>
        </p:nvPicPr>
        <p:blipFill>
          <a:blip r:embed="rId3"/>
          <a:stretch>
            <a:fillRect/>
          </a:stretch>
        </p:blipFill>
        <p:spPr>
          <a:xfrm>
            <a:off x="5874231" y="1929803"/>
            <a:ext cx="5839986" cy="4104727"/>
          </a:xfrm>
          <a:prstGeom prst="rect">
            <a:avLst/>
          </a:prstGeom>
        </p:spPr>
      </p:pic>
      <p:sp>
        <p:nvSpPr>
          <p:cNvPr id="7" name="Text Placeholder 2">
            <a:extLst>
              <a:ext uri="{FF2B5EF4-FFF2-40B4-BE49-F238E27FC236}">
                <a16:creationId xmlns:a16="http://schemas.microsoft.com/office/drawing/2014/main" id="{DEAF4936-19C0-4AB5-8B58-568D962593DE}"/>
              </a:ext>
            </a:extLst>
          </p:cNvPr>
          <p:cNvSpPr txBox="1">
            <a:spLocks/>
          </p:cNvSpPr>
          <p:nvPr/>
        </p:nvSpPr>
        <p:spPr>
          <a:xfrm>
            <a:off x="314421" y="248298"/>
            <a:ext cx="6288260" cy="9144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500" kern="1200">
                <a:solidFill>
                  <a:schemeClr val="tx1"/>
                </a:solidFill>
                <a:latin typeface="LunchBox Bold"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LunchBox Bold"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solidFill>
                  <a:srgbClr val="FFFFFF"/>
                </a:solidFill>
              </a:rPr>
              <a:t>BeeZee</a:t>
            </a:r>
            <a:r>
              <a:rPr lang="en-US">
                <a:solidFill>
                  <a:srgbClr val="FFFFFF"/>
                </a:solidFill>
              </a:rPr>
              <a:t> Families Examples</a:t>
            </a:r>
          </a:p>
        </p:txBody>
      </p:sp>
    </p:spTree>
    <p:extLst>
      <p:ext uri="{BB962C8B-B14F-4D97-AF65-F5344CB8AC3E}">
        <p14:creationId xmlns:p14="http://schemas.microsoft.com/office/powerpoint/2010/main" val="314088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7C984-2537-1446-AA83-64C3E056E8FE}"/>
              </a:ext>
            </a:extLst>
          </p:cNvPr>
          <p:cNvSpPr>
            <a:spLocks noGrp="1"/>
          </p:cNvSpPr>
          <p:nvPr>
            <p:ph type="body" sz="half" idx="2"/>
          </p:nvPr>
        </p:nvSpPr>
        <p:spPr>
          <a:xfrm>
            <a:off x="191386" y="1680716"/>
            <a:ext cx="5544280" cy="4603373"/>
          </a:xfrm>
        </p:spPr>
        <p:txBody>
          <a:bodyPr lIns="91440" tIns="45720" rIns="91440" bIns="45720" anchor="t"/>
          <a:lstStyle/>
          <a:p>
            <a:pPr marL="285750" indent="-285750" algn="just">
              <a:buFont typeface="Arial" panose="020B0604020202020204" pitchFamily="34" charset="0"/>
              <a:buChar char="•"/>
            </a:pPr>
            <a:r>
              <a:rPr lang="en-US" sz="1600">
                <a:latin typeface="Helvetica Neue"/>
              </a:rPr>
              <a:t>12-week online </a:t>
            </a:r>
            <a:r>
              <a:rPr lang="en-US" sz="1600" err="1">
                <a:latin typeface="Helvetica Neue"/>
              </a:rPr>
              <a:t>programme</a:t>
            </a:r>
            <a:r>
              <a:rPr lang="en-US" sz="1600">
                <a:latin typeface="Helvetica Neue"/>
              </a:rPr>
              <a:t> aimed at children (aged 5-15 years) and their families</a:t>
            </a:r>
          </a:p>
          <a:p>
            <a:pPr algn="just"/>
            <a:endParaRPr lang="en-US" sz="1600">
              <a:latin typeface="Helvetica Neue"/>
            </a:endParaRPr>
          </a:p>
          <a:p>
            <a:pPr marL="285750" indent="-285750" algn="just">
              <a:buFont typeface="Arial" panose="020B0604020202020204" pitchFamily="34" charset="0"/>
              <a:buChar char="•"/>
            </a:pPr>
            <a:r>
              <a:rPr lang="en-US" sz="1600">
                <a:latin typeface="Helvetica Neue"/>
              </a:rPr>
              <a:t>Each week is a 1 ¼ hour session</a:t>
            </a:r>
          </a:p>
          <a:p>
            <a:pPr algn="just"/>
            <a:endParaRPr lang="en-US" sz="1600">
              <a:latin typeface="Helvetica Neue"/>
            </a:endParaRPr>
          </a:p>
          <a:p>
            <a:pPr marL="285750" indent="-285750" algn="just">
              <a:buFont typeface="Arial" panose="020B0604020202020204" pitchFamily="34" charset="0"/>
              <a:buChar char="•"/>
            </a:pPr>
            <a:r>
              <a:rPr lang="en-US" sz="1600">
                <a:latin typeface="Helvetica Neue"/>
              </a:rPr>
              <a:t>Includes practical healthy eating advice from our qualified nutritionists</a:t>
            </a:r>
          </a:p>
          <a:p>
            <a:pPr marL="285750" indent="-285750" algn="just">
              <a:buFont typeface="Arial" panose="020B0604020202020204" pitchFamily="34" charset="0"/>
              <a:buChar char="•"/>
            </a:pPr>
            <a:endParaRPr lang="en-US" sz="1600">
              <a:latin typeface="Helvetica Neue"/>
            </a:endParaRPr>
          </a:p>
          <a:p>
            <a:pPr marL="285750" indent="-285750" algn="just">
              <a:buFont typeface="Arial" panose="020B0604020202020204" pitchFamily="34" charset="0"/>
              <a:buChar char="•"/>
            </a:pPr>
            <a:r>
              <a:rPr lang="en-US" sz="1600">
                <a:latin typeface="Helvetica Neue"/>
              </a:rPr>
              <a:t>Topics include; portions sizes, breakfast, reading food labels</a:t>
            </a:r>
          </a:p>
          <a:p>
            <a:pPr algn="just"/>
            <a:endParaRPr lang="en-US" sz="1600">
              <a:latin typeface="Helvetica Neue"/>
            </a:endParaRPr>
          </a:p>
          <a:p>
            <a:pPr marL="285750" indent="-285750" algn="just">
              <a:buFont typeface="Arial" panose="020B0604020202020204" pitchFamily="34" charset="0"/>
              <a:buChar char="•"/>
            </a:pPr>
            <a:r>
              <a:rPr lang="en-US" sz="1600" err="1">
                <a:latin typeface="Helvetica Neue" panose="02000503000000020004"/>
              </a:rPr>
              <a:t>Programmes</a:t>
            </a:r>
            <a:r>
              <a:rPr lang="en-US" sz="1600">
                <a:latin typeface="Helvetica Neue" panose="02000503000000020004"/>
              </a:rPr>
              <a:t> are created using evidence-based nutrition and </a:t>
            </a:r>
            <a:r>
              <a:rPr lang="en-US" sz="1600" err="1">
                <a:latin typeface="Helvetica Neue" panose="02000503000000020004"/>
              </a:rPr>
              <a:t>behaviour</a:t>
            </a:r>
            <a:r>
              <a:rPr lang="en-US" sz="1600">
                <a:latin typeface="Helvetica Neue" panose="02000503000000020004"/>
              </a:rPr>
              <a:t> change science </a:t>
            </a:r>
          </a:p>
          <a:p>
            <a:pPr algn="just"/>
            <a:endParaRPr lang="en-US" sz="1600">
              <a:latin typeface="Helvetica Neue" panose="02000503000000020004"/>
            </a:endParaRPr>
          </a:p>
          <a:p>
            <a:pPr marL="285750" indent="-285750" algn="just">
              <a:buFont typeface="Arial" panose="020B0604020202020204" pitchFamily="34" charset="0"/>
              <a:buChar char="•"/>
            </a:pPr>
            <a:r>
              <a:rPr lang="en-US" sz="1600">
                <a:latin typeface="Helvetica Neue" panose="02000503000000020004"/>
              </a:rPr>
              <a:t>Outside the weekly webinars, the BZ team will support families via WhatsApp and Google classroom</a:t>
            </a:r>
          </a:p>
          <a:p>
            <a:pPr marL="285750" indent="-285750" algn="just">
              <a:buFont typeface="Arial" panose="020B0604020202020204" pitchFamily="34" charset="0"/>
              <a:buChar char="•"/>
            </a:pPr>
            <a:endParaRPr lang="en-US" sz="1600" b="1">
              <a:latin typeface="Helvetica Neue"/>
            </a:endParaRPr>
          </a:p>
          <a:p>
            <a:pPr algn="just"/>
            <a:endParaRPr lang="en-US" sz="2400" b="1">
              <a:latin typeface="LunchBox Bold" panose="02000000000000000000" pitchFamily="2" charset="0"/>
            </a:endParaRPr>
          </a:p>
          <a:p>
            <a:pPr algn="just"/>
            <a:endParaRPr lang="en-US" sz="2400" b="1">
              <a:latin typeface="LunchBox Bold" panose="02000000000000000000" pitchFamily="2" charset="0"/>
            </a:endParaRPr>
          </a:p>
          <a:p>
            <a:pPr algn="just"/>
            <a:endParaRPr lang="en-US" sz="2400" b="1">
              <a:latin typeface="LunchBox Bold" panose="02000000000000000000" pitchFamily="2" charset="0"/>
            </a:endParaRPr>
          </a:p>
          <a:p>
            <a:pPr algn="just"/>
            <a:endParaRPr lang="en-US" sz="2400" b="1">
              <a:latin typeface="LunchBox Bold" panose="02000000000000000000" pitchFamily="2" charset="0"/>
            </a:endParaRPr>
          </a:p>
          <a:p>
            <a:pPr algn="just"/>
            <a:endParaRPr lang="en-US" sz="2400" b="1">
              <a:latin typeface="LunchBox Bold" panose="02000000000000000000" pitchFamily="2" charset="0"/>
            </a:endParaRPr>
          </a:p>
          <a:p>
            <a:pPr algn="just"/>
            <a:r>
              <a:rPr lang="en-US" sz="2400" b="1">
                <a:latin typeface="LunchBox Bold" panose="02000000000000000000" pitchFamily="2" charset="0"/>
              </a:rPr>
              <a:t> </a:t>
            </a:r>
          </a:p>
          <a:p>
            <a:pPr algn="just"/>
            <a:endParaRPr lang="en-US" sz="2400" b="1">
              <a:latin typeface="LunchBox Bold" panose="02000000000000000000" pitchFamily="2" charset="0"/>
            </a:endParaRPr>
          </a:p>
          <a:p>
            <a:pPr algn="just"/>
            <a:endParaRPr lang="en-US" sz="2400" b="1">
              <a:latin typeface="LunchBox Bold" panose="02000000000000000000" pitchFamily="2" charset="0"/>
            </a:endParaRPr>
          </a:p>
        </p:txBody>
      </p:sp>
      <p:sp>
        <p:nvSpPr>
          <p:cNvPr id="3" name="Text Placeholder 2">
            <a:extLst>
              <a:ext uri="{FF2B5EF4-FFF2-40B4-BE49-F238E27FC236}">
                <a16:creationId xmlns:a16="http://schemas.microsoft.com/office/drawing/2014/main" id="{BFFC5F49-7E2A-6A4D-B3F5-BF0BC888556E}"/>
              </a:ext>
            </a:extLst>
          </p:cNvPr>
          <p:cNvSpPr>
            <a:spLocks noGrp="1"/>
          </p:cNvSpPr>
          <p:nvPr>
            <p:ph type="body" sz="quarter" idx="10"/>
          </p:nvPr>
        </p:nvSpPr>
        <p:spPr>
          <a:xfrm>
            <a:off x="362034" y="116711"/>
            <a:ext cx="7450741" cy="914400"/>
          </a:xfrm>
        </p:spPr>
        <p:txBody>
          <a:bodyPr lIns="91440" tIns="45720" rIns="91440" bIns="45720" anchor="b"/>
          <a:lstStyle/>
          <a:p>
            <a:r>
              <a:rPr lang="en-US" err="1">
                <a:solidFill>
                  <a:schemeClr val="bg1"/>
                </a:solidFill>
                <a:latin typeface="LunchBox Bold"/>
              </a:rPr>
              <a:t>BeeZee</a:t>
            </a:r>
            <a:r>
              <a:rPr lang="en-US">
                <a:solidFill>
                  <a:schemeClr val="bg1"/>
                </a:solidFill>
                <a:latin typeface="LunchBox Bold"/>
              </a:rPr>
              <a:t> Live</a:t>
            </a:r>
          </a:p>
        </p:txBody>
      </p:sp>
      <p:pic>
        <p:nvPicPr>
          <p:cNvPr id="14" name="Picture 13" descr="A picture containing text, indoor&#10;&#10;Description automatically generated">
            <a:extLst>
              <a:ext uri="{FF2B5EF4-FFF2-40B4-BE49-F238E27FC236}">
                <a16:creationId xmlns:a16="http://schemas.microsoft.com/office/drawing/2014/main" id="{A4B473C0-D9F8-2B4F-9254-CA98D3DF30A6}"/>
              </a:ext>
            </a:extLst>
          </p:cNvPr>
          <p:cNvPicPr>
            <a:picLocks noChangeAspect="1"/>
          </p:cNvPicPr>
          <p:nvPr/>
        </p:nvPicPr>
        <p:blipFill>
          <a:blip r:embed="rId2"/>
          <a:stretch>
            <a:fillRect/>
          </a:stretch>
        </p:blipFill>
        <p:spPr>
          <a:xfrm>
            <a:off x="6001134" y="1680716"/>
            <a:ext cx="5688358" cy="4748808"/>
          </a:xfrm>
          <a:prstGeom prst="rect">
            <a:avLst/>
          </a:prstGeom>
        </p:spPr>
      </p:pic>
    </p:spTree>
    <p:extLst>
      <p:ext uri="{BB962C8B-B14F-4D97-AF65-F5344CB8AC3E}">
        <p14:creationId xmlns:p14="http://schemas.microsoft.com/office/powerpoint/2010/main" val="88020240"/>
      </p:ext>
    </p:extLst>
  </p:cSld>
  <p:clrMapOvr>
    <a:masterClrMapping/>
  </p:clrMapOvr>
</p:sld>
</file>

<file path=ppt/theme/theme1.xml><?xml version="1.0" encoding="utf-8"?>
<a:theme xmlns:a="http://schemas.openxmlformats.org/drawingml/2006/main" name="2_Beezee">
  <a:themeElements>
    <a:clrScheme name="Custom 5">
      <a:dk1>
        <a:srgbClr val="E6792B"/>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Beezee">
  <a:themeElements>
    <a:clrScheme name="Custom 5">
      <a:dk1>
        <a:srgbClr val="E6792B"/>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3.xml><?xml version="1.0" encoding="utf-8"?>
<a:theme xmlns:a="http://schemas.openxmlformats.org/drawingml/2006/main" name="3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4.xml><?xml version="1.0" encoding="utf-8"?>
<a:theme xmlns:a="http://schemas.openxmlformats.org/drawingml/2006/main" name="1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5.xml><?xml version="1.0" encoding="utf-8"?>
<a:theme xmlns:a="http://schemas.openxmlformats.org/drawingml/2006/main" name="4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6.xml><?xml version="1.0" encoding="utf-8"?>
<a:theme xmlns:a="http://schemas.openxmlformats.org/drawingml/2006/main" name="6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7.xml><?xml version="1.0" encoding="utf-8"?>
<a:theme xmlns:a="http://schemas.openxmlformats.org/drawingml/2006/main" name="7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6DF3960DF6794EB10D757696D9B385" ma:contentTypeVersion="12" ma:contentTypeDescription="Create a new document." ma:contentTypeScope="" ma:versionID="79817e54948e5119becba44a74943e96">
  <xsd:schema xmlns:xsd="http://www.w3.org/2001/XMLSchema" xmlns:xs="http://www.w3.org/2001/XMLSchema" xmlns:p="http://schemas.microsoft.com/office/2006/metadata/properties" xmlns:ns2="6a636a3a-fcc1-48f5-b306-24ecc182971d" xmlns:ns3="db150911-6cb3-43b9-babe-1c1b2d0d750b" targetNamespace="http://schemas.microsoft.com/office/2006/metadata/properties" ma:root="true" ma:fieldsID="5d1233626a4ea8f4263a694281787ae6" ns2:_="" ns3:_="">
    <xsd:import namespace="6a636a3a-fcc1-48f5-b306-24ecc182971d"/>
    <xsd:import namespace="db150911-6cb3-43b9-babe-1c1b2d0d75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636a3a-fcc1-48f5-b306-24ecc18297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150911-6cb3-43b9-babe-1c1b2d0d75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9EFBCC-519A-432D-987F-AFA43FB666C3}">
  <ds:schemaRefs>
    <ds:schemaRef ds:uri="http://schemas.microsoft.com/sharepoint/v3/contenttype/forms"/>
  </ds:schemaRefs>
</ds:datastoreItem>
</file>

<file path=customXml/itemProps2.xml><?xml version="1.0" encoding="utf-8"?>
<ds:datastoreItem xmlns:ds="http://schemas.openxmlformats.org/officeDocument/2006/customXml" ds:itemID="{72864B6A-F038-4FDF-9704-DE060038B1CB}">
  <ds:schemaRefs>
    <ds:schemaRef ds:uri="6a636a3a-fcc1-48f5-b306-24ecc182971d"/>
    <ds:schemaRef ds:uri="http://purl.org/dc/term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6DEA995-2664-428F-B46B-1F6AF7E83B40}"/>
</file>

<file path=docProps/app.xml><?xml version="1.0" encoding="utf-8"?>
<Properties xmlns="http://schemas.openxmlformats.org/officeDocument/2006/extended-properties" xmlns:vt="http://schemas.openxmlformats.org/officeDocument/2006/docPropsVTypes">
  <TotalTime>2</TotalTime>
  <Words>611</Words>
  <Application>Microsoft Office PowerPoint</Application>
  <PresentationFormat>Widescreen</PresentationFormat>
  <Paragraphs>108</Paragraphs>
  <Slides>15</Slides>
  <Notes>9</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15</vt:i4>
      </vt:variant>
    </vt:vector>
  </HeadingPairs>
  <TitlesOfParts>
    <vt:vector size="29" baseType="lpstr">
      <vt:lpstr>Arial</vt:lpstr>
      <vt:lpstr>Calibri</vt:lpstr>
      <vt:lpstr>Calibri Light</vt:lpstr>
      <vt:lpstr>Helvetica Neue</vt:lpstr>
      <vt:lpstr>LunchBox Bold</vt:lpstr>
      <vt:lpstr>2_Beezee</vt:lpstr>
      <vt:lpstr>5_Beezee</vt:lpstr>
      <vt:lpstr>3_Beezee</vt:lpstr>
      <vt:lpstr>1_Beezee</vt:lpstr>
      <vt:lpstr>4_Beezee</vt:lpstr>
      <vt:lpstr>6_Beezee</vt:lpstr>
      <vt:lpstr>7_Beezee</vt:lpstr>
      <vt:lpstr>1_Custom Design</vt:lpstr>
      <vt:lpstr>Custom Design</vt:lpstr>
      <vt:lpstr>PowerPoint Presentation</vt:lpstr>
      <vt:lpstr>PowerPoint Presentation</vt:lpstr>
      <vt:lpstr>PowerPoint Presentation</vt:lpstr>
      <vt:lpstr>PowerPoint Presentation</vt:lpstr>
      <vt:lpstr>Our Programmes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SIZE and FONT size I would use</dc:title>
  <dc:creator>Han at higgidy</dc:creator>
  <cp:lastModifiedBy>Natasha Martins</cp:lastModifiedBy>
  <cp:revision>1</cp:revision>
  <cp:lastPrinted>2019-08-27T16:24:46Z</cp:lastPrinted>
  <dcterms:created xsi:type="dcterms:W3CDTF">2019-07-15T14:04:29Z</dcterms:created>
  <dcterms:modified xsi:type="dcterms:W3CDTF">2022-02-02T12:57:47Z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0x010100926DF3960DF6794EB10D757696D9B385</vt:lpwstr>
  </property>
</Properties>
</file>